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7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3"/>
    <p:sldMasterId id="2147483739" r:id="rId4"/>
  </p:sldMasterIdLst>
  <p:notesMasterIdLst>
    <p:notesMasterId r:id="rId38"/>
  </p:notesMasterIdLst>
  <p:sldIdLst>
    <p:sldId id="257" r:id="rId5"/>
    <p:sldId id="292" r:id="rId6"/>
    <p:sldId id="260" r:id="rId7"/>
    <p:sldId id="261" r:id="rId8"/>
    <p:sldId id="262" r:id="rId9"/>
    <p:sldId id="293" r:id="rId10"/>
    <p:sldId id="263" r:id="rId11"/>
    <p:sldId id="265" r:id="rId12"/>
    <p:sldId id="294" r:id="rId13"/>
    <p:sldId id="266" r:id="rId14"/>
    <p:sldId id="284" r:id="rId15"/>
    <p:sldId id="264" r:id="rId16"/>
    <p:sldId id="269" r:id="rId17"/>
    <p:sldId id="270" r:id="rId18"/>
    <p:sldId id="271" r:id="rId19"/>
    <p:sldId id="272" r:id="rId20"/>
    <p:sldId id="273" r:id="rId21"/>
    <p:sldId id="276" r:id="rId22"/>
    <p:sldId id="277" r:id="rId23"/>
    <p:sldId id="274" r:id="rId24"/>
    <p:sldId id="275" r:id="rId25"/>
    <p:sldId id="279" r:id="rId26"/>
    <p:sldId id="280" r:id="rId27"/>
    <p:sldId id="281" r:id="rId28"/>
    <p:sldId id="282" r:id="rId29"/>
    <p:sldId id="283" r:id="rId30"/>
    <p:sldId id="285" r:id="rId31"/>
    <p:sldId id="286" r:id="rId32"/>
    <p:sldId id="287" r:id="rId33"/>
    <p:sldId id="267" r:id="rId34"/>
    <p:sldId id="268" r:id="rId35"/>
    <p:sldId id="278" r:id="rId36"/>
    <p:sldId id="288" r:id="rId3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elfolien" id="{4EFD8E54-3F8B-4F01-B2C2-16D635C4789C}">
          <p14:sldIdLst>
            <p14:sldId id="257"/>
            <p14:sldId id="292"/>
          </p14:sldIdLst>
        </p14:section>
        <p14:section name="Agenda / Inhaltsverzeichnis" id="{67DFF076-FAF9-4A99-AD82-97EC0DF330B8}">
          <p14:sldIdLst>
            <p14:sldId id="260"/>
            <p14:sldId id="261"/>
          </p14:sldIdLst>
        </p14:section>
        <p14:section name="Kapitel-Trenner" id="{3EB58E59-9D9A-42A9-BE73-F9DD7AAA21D9}">
          <p14:sldIdLst>
            <p14:sldId id="262"/>
          </p14:sldIdLst>
        </p14:section>
        <p14:section name="Textfolien" id="{D3A550B7-BBC8-4A5C-A19F-E329245FCF1B}">
          <p14:sldIdLst>
            <p14:sldId id="293"/>
            <p14:sldId id="263"/>
            <p14:sldId id="265"/>
            <p14:sldId id="294"/>
            <p14:sldId id="266"/>
            <p14:sldId id="284"/>
            <p14:sldId id="264"/>
          </p14:sldIdLst>
        </p14:section>
        <p14:section name="Tabellenfolien" id="{6F2C72C6-58FB-4DF5-8BB2-A2C1CC543C41}">
          <p14:sldIdLst>
            <p14:sldId id="269"/>
            <p14:sldId id="270"/>
            <p14:sldId id="271"/>
            <p14:sldId id="272"/>
            <p14:sldId id="273"/>
          </p14:sldIdLst>
        </p14:section>
        <p14:section name="Diagrammfolien" id="{A2D386C0-A666-4BB0-96BE-C89E58C17CE6}">
          <p14:sldIdLst>
            <p14:sldId id="276"/>
            <p14:sldId id="277"/>
            <p14:sldId id="274"/>
            <p14:sldId id="275"/>
          </p14:sldIdLst>
        </p14:section>
        <p14:section name="Grafikfolien" id="{C7558573-0FC2-4D0C-9D9F-BF5F3681F452}">
          <p14:sldIdLst>
            <p14:sldId id="279"/>
            <p14:sldId id="280"/>
            <p14:sldId id="281"/>
            <p14:sldId id="282"/>
            <p14:sldId id="283"/>
            <p14:sldId id="285"/>
            <p14:sldId id="286"/>
            <p14:sldId id="287"/>
          </p14:sldIdLst>
        </p14:section>
        <p14:section name="Weitere Folien" id="{419CB3A0-9644-42DF-AA58-22D625BD1AF1}">
          <p14:sldIdLst>
            <p14:sldId id="267"/>
            <p14:sldId id="268"/>
            <p14:sldId id="278"/>
            <p14:sldId id="28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88" autoAdjust="0"/>
    <p:restoredTop sz="94660"/>
  </p:normalViewPr>
  <p:slideViewPr>
    <p:cSldViewPr snapToGrid="0" showGuides="1">
      <p:cViewPr>
        <p:scale>
          <a:sx n="290" d="100"/>
          <a:sy n="290" d="100"/>
        </p:scale>
        <p:origin x="480" y="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95"/>
    </p:cViewPr>
  </p:sorterViewPr>
  <p:notesViewPr>
    <p:cSldViewPr snapToGrid="0" showGuides="1">
      <p:cViewPr varScale="1">
        <p:scale>
          <a:sx n="71" d="100"/>
          <a:sy n="71" d="100"/>
        </p:scale>
        <p:origin x="2964" y="2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r>
              <a:rPr lang="de-DE" sz="16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DE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endParaRPr lang="de-DE" sz="16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7.8180293351225623E-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accent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Tabelle1!$A$2:$A$5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17-48D7-86E4-DAEFCCDED65B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Datenreihe 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Tabelle1!$A$2:$A$5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Tabelle1!$C$2:$C$5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17-48D7-86E4-DAEFCCDED65B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Datenreihe 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Tabelle1!$A$2:$A$5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Tabelle1!$D$2:$D$5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E17-48D7-86E4-DAEFCCDED6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548694144"/>
        <c:axId val="548853968"/>
      </c:barChart>
      <c:catAx>
        <c:axId val="5486941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48853968"/>
        <c:crosses val="autoZero"/>
        <c:auto val="1"/>
        <c:lblAlgn val="ctr"/>
        <c:lblOffset val="100"/>
        <c:noMultiLvlLbl val="0"/>
      </c:catAx>
      <c:valAx>
        <c:axId val="5488539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accent1">
                  <a:lumMod val="20000"/>
                  <a:lumOff val="8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48694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r>
              <a:rPr lang="de-DE" sz="16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DE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endParaRPr lang="de-DE" sz="16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7.8180293351225623E-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accent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Tabelle1!$A$2:$A$5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DD-49A7-8B2B-36BDFE7D5345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Datenreihe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Tabelle1!$A$2:$A$5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Tabelle1!$C$2:$C$5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ADD-49A7-8B2B-36BDFE7D5345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Datenreihe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Tabelle1!$A$2:$A$5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Tabelle1!$D$2:$D$5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ADD-49A7-8B2B-36BDFE7D53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48694144"/>
        <c:axId val="548853968"/>
      </c:barChart>
      <c:catAx>
        <c:axId val="548694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48853968"/>
        <c:crosses val="autoZero"/>
        <c:auto val="1"/>
        <c:lblAlgn val="ctr"/>
        <c:lblOffset val="100"/>
        <c:noMultiLvlLbl val="0"/>
      </c:catAx>
      <c:valAx>
        <c:axId val="548853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1">
                  <a:lumMod val="20000"/>
                  <a:lumOff val="8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48694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de-DE" sz="1600" b="1" i="0" baseline="0" dirty="0" err="1">
                <a:solidFill>
                  <a:schemeClr val="accent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DE" sz="1600" b="1" i="0" baseline="0" dirty="0">
                <a:solidFill>
                  <a:schemeClr val="accent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b="1" i="0" baseline="0" dirty="0" err="1">
                <a:solidFill>
                  <a:schemeClr val="accent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endParaRPr lang="de-DE" sz="1600" b="1" i="0" baseline="0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6.4658584343622112E-4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456699999999999"/>
          <c:y val="0.18176979431288717"/>
          <c:w val="0.89043300000000003"/>
          <c:h val="0.74434331523478303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solidFill>
              <a:srgbClr val="A2ADEB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  <c:spPr>
              <a:solidFill>
                <a:schemeClr val="accent1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1-F3D5-45AC-A2CF-909F68F1B24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F3D5-45AC-A2CF-909F68F1B24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5-F3D5-45AC-A2CF-909F68F1B24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7-F3D5-45AC-A2CF-909F68F1B24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9-F3D5-45AC-A2CF-909F68F1B24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A-8EE0-4899-8D0D-3BF8CC2D29E7}"/>
              </c:ext>
            </c:extLst>
          </c:dPt>
          <c:cat>
            <c:strRef>
              <c:f>Sheet1!$B$1:$G$1</c:f>
              <c:strCache>
                <c:ptCount val="6"/>
                <c:pt idx="0">
                  <c:v>Datenreihe 1</c:v>
                </c:pt>
                <c:pt idx="1">
                  <c:v>Datenreihe 2</c:v>
                </c:pt>
                <c:pt idx="2">
                  <c:v>Datenreihe 3</c:v>
                </c:pt>
                <c:pt idx="3">
                  <c:v>Datenreihe 4</c:v>
                </c:pt>
                <c:pt idx="4">
                  <c:v>Datenreihe 5</c:v>
                </c:pt>
                <c:pt idx="5">
                  <c:v>Datenreihe 6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6"/>
                <c:pt idx="0">
                  <c:v>420000</c:v>
                </c:pt>
                <c:pt idx="1">
                  <c:v>170000</c:v>
                </c:pt>
                <c:pt idx="2">
                  <c:v>380000</c:v>
                </c:pt>
                <c:pt idx="3">
                  <c:v>155000</c:v>
                </c:pt>
                <c:pt idx="4">
                  <c:v>320000</c:v>
                </c:pt>
                <c:pt idx="5">
                  <c:v>225000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3D5-45AC-A2CF-909F68F1B2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r>
              <a:rPr lang="de-DE" sz="16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DE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endParaRPr lang="de-DE" sz="16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1.7871759741310174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accent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Tabelle1!$A$2:$A$5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4C0-40EB-877B-AA0CEBCACCBC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Datenreihe 2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Tabelle1!$A$2:$A$5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Tabelle1!$C$2:$C$5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4C0-40EB-877B-AA0CEBCACCBC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Datenreihe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Tabelle1!$A$2:$A$5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Tabelle1!$D$2:$D$5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4C0-40EB-877B-AA0CEBCACC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82497232"/>
        <c:axId val="382500608"/>
      </c:lineChart>
      <c:catAx>
        <c:axId val="382497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82500608"/>
        <c:crosses val="autoZero"/>
        <c:auto val="1"/>
        <c:lblAlgn val="ctr"/>
        <c:lblOffset val="100"/>
        <c:noMultiLvlLbl val="0"/>
      </c:catAx>
      <c:valAx>
        <c:axId val="382500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1">
                  <a:lumMod val="20000"/>
                  <a:lumOff val="8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82497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anchor="ctr" anchorCtr="0"/>
          <a:lstStyle/>
          <a:p>
            <a:pPr algn="l">
              <a:defRPr sz="1600">
                <a:solidFill>
                  <a:schemeClr val="accent1"/>
                </a:solidFill>
              </a:defRPr>
            </a:pPr>
            <a:r>
              <a:rPr lang="de-DE" sz="1600" b="1" i="0" u="none" strike="noStrike" baseline="0" dirty="0" err="1">
                <a:solidFill>
                  <a:schemeClr val="accent1"/>
                </a:solidFill>
                <a:effectLst/>
              </a:rPr>
              <a:t>Lorem</a:t>
            </a:r>
            <a:r>
              <a:rPr lang="de-DE" sz="1600" b="1" i="0" u="none" strike="noStrike" baseline="0" dirty="0">
                <a:solidFill>
                  <a:schemeClr val="accent1"/>
                </a:solidFill>
                <a:effectLst/>
              </a:rPr>
              <a:t> </a:t>
            </a:r>
            <a:r>
              <a:rPr lang="de-DE" sz="1600" b="1" i="0" u="none" strike="noStrike" baseline="0" dirty="0" err="1">
                <a:solidFill>
                  <a:schemeClr val="accent1"/>
                </a:solidFill>
                <a:effectLst/>
              </a:rPr>
              <a:t>ipsum</a:t>
            </a:r>
            <a:endParaRPr lang="de-DE" sz="1600" b="1" i="0" u="none" strike="noStrike" baseline="0" dirty="0">
              <a:solidFill>
                <a:schemeClr val="accent1"/>
              </a:solidFill>
              <a:effectLst/>
            </a:endParaRPr>
          </a:p>
        </c:rich>
      </c:tx>
      <c:layout>
        <c:manualLayout>
          <c:xMode val="edge"/>
          <c:yMode val="edge"/>
          <c:x val="7.7601410934743866E-4"/>
          <c:y val="0"/>
        </c:manualLayout>
      </c:layout>
      <c:overlay val="0"/>
      <c:spPr>
        <a:noFill/>
        <a:ln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0456699999999999"/>
          <c:y val="0.14319748624116149"/>
          <c:w val="0.89043300000000003"/>
          <c:h val="0.751081063999868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Kategorie 1</c:v>
                </c:pt>
              </c:strCache>
            </c:strRef>
          </c:tx>
          <c:spPr>
            <a:solidFill>
              <a:srgbClr val="A2ADEB"/>
            </a:solidFill>
            <a:ln w="12700" cap="flat">
              <a:noFill/>
              <a:miter lim="400000"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1-8A59-4E0E-8FF0-62E479B22B9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8A59-4E0E-8FF0-62E479B22B9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5-8A59-4E0E-8FF0-62E479B22B9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7-8A59-4E0E-8FF0-62E479B22B9E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9-8A59-4E0E-8FF0-62E479B22B9E}"/>
              </c:ext>
            </c:extLst>
          </c:dPt>
          <c:cat>
            <c:strRef>
              <c:f>Sheet1!$B$1:$F$1</c:f>
              <c:strCache>
                <c:ptCount val="5"/>
                <c:pt idx="0">
                  <c:v>Datenreihe 1</c:v>
                </c:pt>
                <c:pt idx="1">
                  <c:v>Datenreihe 2</c:v>
                </c:pt>
                <c:pt idx="2">
                  <c:v>Datenreihe 3</c:v>
                </c:pt>
                <c:pt idx="3">
                  <c:v>Datenreihe 4</c:v>
                </c:pt>
                <c:pt idx="4">
                  <c:v>Datenreihe 5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420000</c:v>
                </c:pt>
                <c:pt idx="1">
                  <c:v>170000</c:v>
                </c:pt>
                <c:pt idx="2">
                  <c:v>380000</c:v>
                </c:pt>
                <c:pt idx="3">
                  <c:v>155000</c:v>
                </c:pt>
                <c:pt idx="4">
                  <c:v>320000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A59-4E0E-8FF0-62E479B22B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0000"/>
                </a:solidFill>
              </a:defRPr>
            </a:pPr>
            <a:endParaRPr lang="en-U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  <c:max val="450000"/>
          <c:min val="0"/>
        </c:scaling>
        <c:delete val="0"/>
        <c:axPos val="l"/>
        <c:majorGridlines>
          <c:spPr>
            <a:ln w="12700" cap="flat">
              <a:solidFill>
                <a:schemeClr val="accent1">
                  <a:lumMod val="20000"/>
                  <a:lumOff val="80000"/>
                </a:schemeClr>
              </a:solidFill>
              <a:prstDash val="solid"/>
              <a:miter lim="400000"/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solidFill>
              <a:schemeClr val="accent1">
                <a:lumMod val="20000"/>
                <a:lumOff val="80000"/>
              </a:schemeClr>
            </a:solidFill>
          </a:ln>
        </c:spPr>
        <c:txPr>
          <a:bodyPr/>
          <a:lstStyle/>
          <a:p>
            <a:pPr>
              <a:defRPr>
                <a:solidFill>
                  <a:srgbClr val="000000"/>
                </a:solidFill>
              </a:defRPr>
            </a:pPr>
            <a:endParaRPr lang="en-US"/>
          </a:p>
        </c:txPr>
        <c:crossAx val="2094734552"/>
        <c:crosses val="autoZero"/>
        <c:crossBetween val="between"/>
        <c:majorUnit val="45000"/>
        <c:minorUnit val="22500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anchor="ctr" anchorCtr="0"/>
          <a:lstStyle/>
          <a:p>
            <a:pPr algn="l">
              <a:defRPr sz="1600">
                <a:solidFill>
                  <a:schemeClr val="accent1"/>
                </a:solidFill>
              </a:defRPr>
            </a:pPr>
            <a:r>
              <a:rPr lang="de-DE" sz="1600" b="1" i="0" u="none" strike="noStrike" baseline="0" dirty="0" err="1">
                <a:solidFill>
                  <a:schemeClr val="accent1"/>
                </a:solidFill>
                <a:effectLst/>
              </a:rPr>
              <a:t>Lorem</a:t>
            </a:r>
            <a:r>
              <a:rPr lang="de-DE" sz="1600" b="1" i="0" u="none" strike="noStrike" baseline="0" dirty="0">
                <a:solidFill>
                  <a:schemeClr val="accent1"/>
                </a:solidFill>
                <a:effectLst/>
              </a:rPr>
              <a:t> </a:t>
            </a:r>
            <a:r>
              <a:rPr lang="de-DE" sz="1600" b="1" i="0" u="none" strike="noStrike" baseline="0" dirty="0" err="1">
                <a:solidFill>
                  <a:schemeClr val="accent1"/>
                </a:solidFill>
                <a:effectLst/>
              </a:rPr>
              <a:t>ipsum</a:t>
            </a:r>
            <a:endParaRPr lang="de-DE" sz="1600" b="1" i="0" u="none" strike="noStrike" baseline="0" dirty="0">
              <a:solidFill>
                <a:schemeClr val="accent1"/>
              </a:solidFill>
              <a:effectLst/>
            </a:endParaRPr>
          </a:p>
        </c:rich>
      </c:tx>
      <c:layout>
        <c:manualLayout>
          <c:xMode val="edge"/>
          <c:yMode val="edge"/>
          <c:x val="7.7601410934743866E-4"/>
          <c:y val="0"/>
        </c:manualLayout>
      </c:layout>
      <c:overlay val="0"/>
      <c:spPr>
        <a:noFill/>
        <a:ln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0456699999999999"/>
          <c:y val="0.14319748624116149"/>
          <c:w val="0.89043300000000003"/>
          <c:h val="0.751081063999868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Kategorie 1</c:v>
                </c:pt>
              </c:strCache>
            </c:strRef>
          </c:tx>
          <c:spPr>
            <a:solidFill>
              <a:srgbClr val="A2ADEB"/>
            </a:solidFill>
            <a:ln w="12700" cap="flat">
              <a:noFill/>
              <a:miter lim="400000"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1-F1F0-4ACD-8C77-37D640330E4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F1F0-4ACD-8C77-37D640330E4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5-F1F0-4ACD-8C77-37D640330E4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7-F1F0-4ACD-8C77-37D640330E4B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9-F1F0-4ACD-8C77-37D640330E4B}"/>
              </c:ext>
            </c:extLst>
          </c:dPt>
          <c:cat>
            <c:strRef>
              <c:f>Sheet1!$B$1:$F$1</c:f>
              <c:strCache>
                <c:ptCount val="5"/>
                <c:pt idx="0">
                  <c:v>Datenreihe 1</c:v>
                </c:pt>
                <c:pt idx="1">
                  <c:v>Datenreihe 2</c:v>
                </c:pt>
                <c:pt idx="2">
                  <c:v>Datenreihe 3</c:v>
                </c:pt>
                <c:pt idx="3">
                  <c:v>Datenreihe 4</c:v>
                </c:pt>
                <c:pt idx="4">
                  <c:v>Datenreihe 5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420000</c:v>
                </c:pt>
                <c:pt idx="1">
                  <c:v>170000</c:v>
                </c:pt>
                <c:pt idx="2">
                  <c:v>380000</c:v>
                </c:pt>
                <c:pt idx="3">
                  <c:v>155000</c:v>
                </c:pt>
                <c:pt idx="4">
                  <c:v>320000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1F0-4ACD-8C77-37D640330E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0000"/>
                </a:solidFill>
              </a:defRPr>
            </a:pPr>
            <a:endParaRPr lang="en-U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  <c:max val="450000"/>
          <c:min val="0"/>
        </c:scaling>
        <c:delete val="0"/>
        <c:axPos val="l"/>
        <c:majorGridlines>
          <c:spPr>
            <a:ln w="12700" cap="flat">
              <a:solidFill>
                <a:schemeClr val="accent1">
                  <a:lumMod val="20000"/>
                  <a:lumOff val="80000"/>
                </a:schemeClr>
              </a:solidFill>
              <a:prstDash val="solid"/>
              <a:miter lim="400000"/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solidFill>
              <a:schemeClr val="accent1">
                <a:lumMod val="20000"/>
                <a:lumOff val="80000"/>
              </a:schemeClr>
            </a:solidFill>
          </a:ln>
        </c:spPr>
        <c:txPr>
          <a:bodyPr/>
          <a:lstStyle/>
          <a:p>
            <a:pPr>
              <a:defRPr>
                <a:solidFill>
                  <a:srgbClr val="000000"/>
                </a:solidFill>
              </a:defRPr>
            </a:pPr>
            <a:endParaRPr lang="en-US"/>
          </a:p>
        </c:txPr>
        <c:crossAx val="2094734552"/>
        <c:crosses val="autoZero"/>
        <c:crossBetween val="between"/>
        <c:majorUnit val="45000"/>
        <c:minorUnit val="22500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kern="1200" baseline="0">
                <a:solidFill>
                  <a:srgbClr val="344A9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de-DE" sz="1800" b="1" dirty="0" err="1">
                <a:effectLst/>
              </a:rPr>
              <a:t>Lorem</a:t>
            </a:r>
            <a:r>
              <a:rPr lang="de-DE" sz="1800" b="1" dirty="0">
                <a:effectLst/>
              </a:rPr>
              <a:t> </a:t>
            </a:r>
            <a:r>
              <a:rPr lang="de-DE" sz="1800" b="1" dirty="0" err="1">
                <a:effectLst/>
              </a:rPr>
              <a:t>ipsum</a:t>
            </a:r>
            <a:br>
              <a:rPr lang="de-DE" sz="1800" b="1" dirty="0">
                <a:solidFill>
                  <a:schemeClr val="accent1"/>
                </a:solidFill>
                <a:effectLst/>
              </a:rPr>
            </a:br>
            <a:r>
              <a:rPr lang="de-DE" sz="1800" b="1" dirty="0">
                <a:solidFill>
                  <a:schemeClr val="accent1"/>
                </a:solidFill>
                <a:effectLst/>
              </a:rPr>
              <a:t>(</a:t>
            </a:r>
            <a:r>
              <a:rPr lang="de-DE" sz="1800" dirty="0" err="1">
                <a:effectLst/>
              </a:rPr>
              <a:t>Accumsan</a:t>
            </a:r>
            <a:r>
              <a:rPr lang="de-DE" sz="1800" dirty="0">
                <a:effectLst/>
              </a:rPr>
              <a:t> et </a:t>
            </a:r>
            <a:r>
              <a:rPr lang="de-DE" sz="1800" dirty="0" err="1">
                <a:effectLst/>
              </a:rPr>
              <a:t>iusto</a:t>
            </a:r>
            <a:r>
              <a:rPr lang="de-DE" sz="1800" b="1" dirty="0">
                <a:solidFill>
                  <a:schemeClr val="accent1"/>
                </a:solidFill>
                <a:effectLst/>
              </a:rPr>
              <a:t>)</a:t>
            </a:r>
            <a:endParaRPr lang="de-DE" sz="1600" dirty="0">
              <a:solidFill>
                <a:schemeClr val="accent1"/>
              </a:solidFill>
              <a:effectLst/>
            </a:endParaRPr>
          </a:p>
        </c:rich>
      </c:tx>
      <c:layout>
        <c:manualLayout>
          <c:xMode val="edge"/>
          <c:yMode val="edge"/>
          <c:x val="1.4638910876881329E-3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378041633684678"/>
          <c:y val="0.29606950849699287"/>
          <c:w val="0.55702148342568292"/>
          <c:h val="0.69643046893140481"/>
        </c:manualLayout>
      </c:layout>
      <c:doughnut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solidFill>
              <a:srgbClr val="28357C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  <c:spPr>
              <a:solidFill>
                <a:schemeClr val="accent4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1-D2FB-47F7-92CA-D11474C8042F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D2FB-47F7-92CA-D11474C8042F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5-D2FB-47F7-92CA-D11474C8042F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7-D2FB-47F7-92CA-D11474C8042F}"/>
              </c:ext>
            </c:extLst>
          </c:dPt>
          <c:dPt>
            <c:idx val="4"/>
            <c:bubble3D val="0"/>
            <c:spPr>
              <a:solidFill>
                <a:schemeClr val="accent2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9-D2FB-47F7-92CA-D11474C8042F}"/>
              </c:ext>
            </c:extLst>
          </c:dPt>
          <c:dPt>
            <c:idx val="5"/>
            <c:bubble3D val="0"/>
            <c:spPr>
              <a:solidFill>
                <a:schemeClr val="accent3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B-D2FB-47F7-92CA-D11474C8042F}"/>
              </c:ext>
            </c:extLst>
          </c:dPt>
          <c:cat>
            <c:strRef>
              <c:f>Sheet1!$B$1:$G$1</c:f>
              <c:strCache>
                <c:ptCount val="6"/>
                <c:pt idx="0">
                  <c:v>Wissenschaftliches Personal ohne Professorinnen und Professoren</c:v>
                </c:pt>
                <c:pt idx="1">
                  <c:v>Wissenschaftliche Hilfskräfte</c:v>
                </c:pt>
                <c:pt idx="2">
                  <c:v>Professorinnen und Professoren</c:v>
                </c:pt>
                <c:pt idx="3">
                  <c:v>Verwaltung</c:v>
                </c:pt>
                <c:pt idx="4">
                  <c:v>Technik</c:v>
                </c:pt>
                <c:pt idx="5">
                  <c:v>Bibliothek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6"/>
                <c:pt idx="0">
                  <c:v>35.1</c:v>
                </c:pt>
                <c:pt idx="1">
                  <c:v>28.3</c:v>
                </c:pt>
                <c:pt idx="2">
                  <c:v>4.9000000000000004</c:v>
                </c:pt>
                <c:pt idx="3">
                  <c:v>18.899999999999999</c:v>
                </c:pt>
                <c:pt idx="4">
                  <c:v>9.9</c:v>
                </c:pt>
                <c:pt idx="5">
                  <c:v>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2FB-47F7-92CA-D11474C804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050889-DDA7-4E88-805E-0E7C59387E33}" type="doc">
      <dgm:prSet loTypeId="urn:microsoft.com/office/officeart/2005/8/layout/hierarchy4" loCatId="hierarchy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de-DE"/>
        </a:p>
      </dgm:t>
    </dgm:pt>
    <dgm:pt modelId="{7CF4845C-C4BC-474A-9B28-DB943A726A48}">
      <dgm:prSet phldrT="[Text]" custT="1"/>
      <dgm:spPr>
        <a:solidFill>
          <a:schemeClr val="accent1"/>
        </a:solidFill>
        <a:ln w="12700">
          <a:solidFill>
            <a:schemeClr val="accent1"/>
          </a:solidFill>
        </a:ln>
      </dgm:spPr>
      <dgm:t>
        <a:bodyPr/>
        <a:lstStyle/>
        <a:p>
          <a:r>
            <a:rPr lang="de-DE" sz="1600" b="1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Lorem</a:t>
          </a:r>
          <a:r>
            <a:rPr lang="de-DE" sz="16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b="1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ipsum</a:t>
          </a:r>
          <a:endParaRPr lang="de-DE" sz="1600" b="1" dirty="0">
            <a:solidFill>
              <a:srgbClr val="FFFFFF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49FD50-524A-42CA-BBE7-8E9AFCDE8A57}" type="parTrans" cxnId="{F37E4E42-433F-4FB0-8939-B2A5C3BB5A11}">
      <dgm:prSet/>
      <dgm:spPr/>
      <dgm:t>
        <a:bodyPr/>
        <a:lstStyle/>
        <a:p>
          <a:endParaRPr lang="de-DE"/>
        </a:p>
      </dgm:t>
    </dgm:pt>
    <dgm:pt modelId="{7105B5BD-DA66-4080-893C-75CC07D87585}" type="sibTrans" cxnId="{F37E4E42-433F-4FB0-8939-B2A5C3BB5A11}">
      <dgm:prSet/>
      <dgm:spPr/>
      <dgm:t>
        <a:bodyPr/>
        <a:lstStyle/>
        <a:p>
          <a:endParaRPr lang="de-DE"/>
        </a:p>
      </dgm:t>
    </dgm:pt>
    <dgm:pt modelId="{A864CA51-C21D-4C67-830C-6DB3C281E9D9}">
      <dgm:prSet phldrT="[Text]" custT="1"/>
      <dgm:spPr>
        <a:solidFill>
          <a:schemeClr val="accent1"/>
        </a:solidFill>
        <a:ln w="12700">
          <a:solidFill>
            <a:schemeClr val="accent1"/>
          </a:solidFill>
        </a:ln>
      </dgm:spPr>
      <dgm:t>
        <a:bodyPr/>
        <a:lstStyle/>
        <a:p>
          <a:r>
            <a:rPr lang="de-DE" sz="1600" b="1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Lorem</a:t>
          </a:r>
          <a:r>
            <a:rPr lang="de-DE" sz="16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b="1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ipsum</a:t>
          </a:r>
          <a:endParaRPr lang="de-DE" sz="1600" b="1" dirty="0">
            <a:solidFill>
              <a:srgbClr val="FFFFFF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de-DE" sz="1200" dirty="0" err="1">
              <a:solidFill>
                <a:srgbClr val="FFFFFF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Exercitation</a:t>
          </a:r>
          <a:r>
            <a:rPr lang="de-DE" sz="1200" dirty="0">
              <a:solidFill>
                <a:srgbClr val="FFFFFF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200" dirty="0" err="1">
              <a:solidFill>
                <a:srgbClr val="FFFFFF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ullamco</a:t>
          </a:r>
          <a:endParaRPr lang="de-DE" sz="1200" b="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9A10BA-1EEC-4817-9850-740905926DF7}" type="parTrans" cxnId="{C9C225BF-3C3B-4273-8D03-8AFA6404F627}">
      <dgm:prSet/>
      <dgm:spPr/>
      <dgm:t>
        <a:bodyPr/>
        <a:lstStyle/>
        <a:p>
          <a:endParaRPr lang="de-DE"/>
        </a:p>
      </dgm:t>
    </dgm:pt>
    <dgm:pt modelId="{47E23C18-E659-46BA-BF22-9B1965CAEF80}" type="sibTrans" cxnId="{C9C225BF-3C3B-4273-8D03-8AFA6404F627}">
      <dgm:prSet/>
      <dgm:spPr/>
      <dgm:t>
        <a:bodyPr/>
        <a:lstStyle/>
        <a:p>
          <a:endParaRPr lang="de-DE"/>
        </a:p>
      </dgm:t>
    </dgm:pt>
    <dgm:pt modelId="{DF2728EE-D788-4D3B-9AB5-5FB4822973A6}">
      <dgm:prSet phldrT="[Text]" custT="1"/>
      <dgm:spPr>
        <a:solidFill>
          <a:schemeClr val="accent1"/>
        </a:solidFill>
        <a:ln w="12700">
          <a:solidFill>
            <a:schemeClr val="accent1"/>
          </a:solidFill>
        </a:ln>
      </dgm:spPr>
      <dgm:t>
        <a:bodyPr/>
        <a:lstStyle/>
        <a:p>
          <a:r>
            <a:rPr lang="de-DE" sz="1600" b="1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Lorem</a:t>
          </a:r>
          <a:r>
            <a:rPr lang="de-DE" sz="16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b="1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ipsum</a:t>
          </a:r>
          <a:endParaRPr lang="de-DE" sz="1600" b="1" dirty="0">
            <a:solidFill>
              <a:srgbClr val="FFFFFF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de-DE" sz="1200" dirty="0" err="1">
              <a:solidFill>
                <a:srgbClr val="FFFFFF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Exercitation</a:t>
          </a:r>
          <a:r>
            <a:rPr lang="de-DE" sz="1200" dirty="0">
              <a:solidFill>
                <a:srgbClr val="FFFFFF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200" dirty="0" err="1">
              <a:solidFill>
                <a:srgbClr val="FFFFFF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ullamco</a:t>
          </a:r>
          <a:endParaRPr lang="de-DE" sz="1200" dirty="0">
            <a:solidFill>
              <a:srgbClr val="FFFFFF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0ADA9D-AF73-4A5C-B938-90061DDA2790}" type="parTrans" cxnId="{DB1EAFD3-AB0C-4F7D-8229-780206470C61}">
      <dgm:prSet/>
      <dgm:spPr/>
      <dgm:t>
        <a:bodyPr/>
        <a:lstStyle/>
        <a:p>
          <a:endParaRPr lang="de-DE"/>
        </a:p>
      </dgm:t>
    </dgm:pt>
    <dgm:pt modelId="{7223C411-0C3F-401F-AAE2-0BAE6DE83858}" type="sibTrans" cxnId="{DB1EAFD3-AB0C-4F7D-8229-780206470C61}">
      <dgm:prSet/>
      <dgm:spPr/>
      <dgm:t>
        <a:bodyPr/>
        <a:lstStyle/>
        <a:p>
          <a:endParaRPr lang="de-DE"/>
        </a:p>
      </dgm:t>
    </dgm:pt>
    <dgm:pt modelId="{6E254BA0-5B54-4E32-8CCF-1AA1F7D63823}">
      <dgm:prSet phldrT="[Text]" custT="1"/>
      <dgm:spPr>
        <a:solidFill>
          <a:srgbClr val="FFFFFF"/>
        </a:solidFill>
        <a:ln w="12700">
          <a:solidFill>
            <a:schemeClr val="accent1"/>
          </a:solidFill>
        </a:ln>
      </dgm:spPr>
      <dgm:t>
        <a:bodyPr/>
        <a:lstStyle/>
        <a:p>
          <a:r>
            <a:rPr lang="de-DE" sz="1600" b="1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Blandit</a:t>
          </a:r>
          <a:r>
            <a:rPr lang="de-DE" sz="1600" b="1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b="1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praesent</a:t>
          </a:r>
          <a:r>
            <a:rPr lang="de-DE" sz="1600" b="1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b="1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luptatum</a:t>
          </a:r>
          <a:endParaRPr lang="de-DE" sz="1600" b="1" dirty="0">
            <a:solidFill>
              <a:schemeClr val="accent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de-DE" sz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Exercitation</a:t>
          </a:r>
          <a:r>
            <a:rPr lang="de-DE" sz="1200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ullamco</a:t>
          </a:r>
          <a:endParaRPr lang="de-DE" sz="1200" b="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406274-03A8-42A5-9FA4-1249ADC21AC5}" type="parTrans" cxnId="{7F084A5F-B755-40E1-92C4-639C961E41D8}">
      <dgm:prSet/>
      <dgm:spPr/>
      <dgm:t>
        <a:bodyPr/>
        <a:lstStyle/>
        <a:p>
          <a:endParaRPr lang="de-DE"/>
        </a:p>
      </dgm:t>
    </dgm:pt>
    <dgm:pt modelId="{F452E801-7281-49C9-97AE-43802309BC29}" type="sibTrans" cxnId="{7F084A5F-B755-40E1-92C4-639C961E41D8}">
      <dgm:prSet/>
      <dgm:spPr/>
      <dgm:t>
        <a:bodyPr/>
        <a:lstStyle/>
        <a:p>
          <a:endParaRPr lang="de-DE"/>
        </a:p>
      </dgm:t>
    </dgm:pt>
    <dgm:pt modelId="{12694947-3184-44AC-A6C2-1322DECC29F8}">
      <dgm:prSet phldrT="[Text]" custT="1"/>
      <dgm:spPr>
        <a:solidFill>
          <a:schemeClr val="accent1">
            <a:lumMod val="20000"/>
            <a:lumOff val="80000"/>
          </a:schemeClr>
        </a:solidFill>
        <a:ln w="12700">
          <a:solidFill>
            <a:schemeClr val="accent1"/>
          </a:solidFill>
        </a:ln>
      </dgm:spPr>
      <dgm:t>
        <a:bodyPr/>
        <a:lstStyle/>
        <a:p>
          <a:r>
            <a:rPr lang="de-DE" sz="1600" b="1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Duis </a:t>
          </a:r>
          <a:r>
            <a:rPr lang="de-DE" sz="1600" b="1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autem</a:t>
          </a:r>
          <a:endParaRPr lang="de-DE" sz="1600" b="1" dirty="0">
            <a:solidFill>
              <a:schemeClr val="accent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de-DE" sz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Exercitation</a:t>
          </a:r>
          <a:r>
            <a:rPr lang="de-DE" sz="1200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ullamco</a:t>
          </a:r>
          <a:endParaRPr lang="de-DE" sz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053F84-3CAE-411F-8C85-5A08DB5C2F1B}" type="parTrans" cxnId="{9C5839F3-B963-4083-919A-539B1303CFB1}">
      <dgm:prSet/>
      <dgm:spPr/>
      <dgm:t>
        <a:bodyPr/>
        <a:lstStyle/>
        <a:p>
          <a:endParaRPr lang="de-DE"/>
        </a:p>
      </dgm:t>
    </dgm:pt>
    <dgm:pt modelId="{C0726FB3-0684-43A4-BF4A-C69F3A3E0036}" type="sibTrans" cxnId="{9C5839F3-B963-4083-919A-539B1303CFB1}">
      <dgm:prSet/>
      <dgm:spPr/>
      <dgm:t>
        <a:bodyPr/>
        <a:lstStyle/>
        <a:p>
          <a:endParaRPr lang="de-DE"/>
        </a:p>
      </dgm:t>
    </dgm:pt>
    <dgm:pt modelId="{E2CF6193-A153-42AA-A28A-C2238AA2EDB7}">
      <dgm:prSet phldrT="[Text]" custT="1"/>
      <dgm:spPr>
        <a:solidFill>
          <a:schemeClr val="accent4"/>
        </a:solidFill>
        <a:ln w="12700">
          <a:solidFill>
            <a:schemeClr val="accent1"/>
          </a:solidFill>
        </a:ln>
      </dgm:spPr>
      <dgm:t>
        <a:bodyPr/>
        <a:lstStyle/>
        <a:p>
          <a:r>
            <a:rPr lang="de-DE" sz="1600" b="1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Consectetur</a:t>
          </a:r>
          <a:r>
            <a:rPr lang="de-DE" sz="1600" b="1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b="1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adipisici</a:t>
          </a:r>
          <a:r>
            <a:rPr lang="de-DE" sz="1600" b="1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b="1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elit</a:t>
          </a:r>
          <a:endParaRPr lang="de-DE" sz="1600" b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de-DE" sz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Exercitation</a:t>
          </a:r>
          <a:r>
            <a:rPr lang="de-DE" sz="1200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ullamco</a:t>
          </a:r>
          <a:endParaRPr lang="de-DE" sz="1200" dirty="0">
            <a:solidFill>
              <a:schemeClr val="accent1"/>
            </a:solidFill>
          </a:endParaRPr>
        </a:p>
      </dgm:t>
    </dgm:pt>
    <dgm:pt modelId="{F7DB1F33-D67A-4458-8BDF-044A74EC7865}" type="parTrans" cxnId="{CD166BDF-49C8-4CA8-8B53-16FF0810DA51}">
      <dgm:prSet/>
      <dgm:spPr/>
      <dgm:t>
        <a:bodyPr/>
        <a:lstStyle/>
        <a:p>
          <a:endParaRPr lang="de-DE"/>
        </a:p>
      </dgm:t>
    </dgm:pt>
    <dgm:pt modelId="{662E14B4-B167-4E8C-B295-6872B783834B}" type="sibTrans" cxnId="{CD166BDF-49C8-4CA8-8B53-16FF0810DA51}">
      <dgm:prSet/>
      <dgm:spPr/>
      <dgm:t>
        <a:bodyPr/>
        <a:lstStyle/>
        <a:p>
          <a:endParaRPr lang="de-DE"/>
        </a:p>
      </dgm:t>
    </dgm:pt>
    <dgm:pt modelId="{8CCBEC90-2226-4533-841A-646635D10466}">
      <dgm:prSet phldrT="[Text]" custT="1"/>
      <dgm:spPr>
        <a:solidFill>
          <a:schemeClr val="accent2"/>
        </a:solidFill>
        <a:ln w="12700">
          <a:solidFill>
            <a:schemeClr val="accent1"/>
          </a:solidFill>
        </a:ln>
      </dgm:spPr>
      <dgm:t>
        <a:bodyPr/>
        <a:lstStyle/>
        <a:p>
          <a:r>
            <a:rPr lang="de-DE" sz="1600" b="1" dirty="0" err="1">
              <a:solidFill>
                <a:schemeClr val="accent1"/>
              </a:solidFill>
            </a:rPr>
            <a:t>Ut</a:t>
          </a:r>
          <a:r>
            <a:rPr lang="de-DE" sz="1600" b="1" dirty="0">
              <a:solidFill>
                <a:schemeClr val="accent1"/>
              </a:solidFill>
            </a:rPr>
            <a:t> </a:t>
          </a:r>
          <a:r>
            <a:rPr lang="de-DE" sz="1600" b="1" dirty="0" err="1">
              <a:solidFill>
                <a:schemeClr val="accent1"/>
              </a:solidFill>
            </a:rPr>
            <a:t>wisi</a:t>
          </a:r>
          <a:endParaRPr lang="de-DE" sz="1600" b="1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de-DE" sz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Exercitation</a:t>
          </a:r>
          <a:r>
            <a:rPr lang="de-DE" sz="1200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ullamco</a:t>
          </a:r>
          <a:endParaRPr lang="de-DE" sz="1200" dirty="0">
            <a:solidFill>
              <a:schemeClr val="accent1"/>
            </a:solidFill>
          </a:endParaRPr>
        </a:p>
      </dgm:t>
    </dgm:pt>
    <dgm:pt modelId="{E0F8EBA4-0289-4CF5-931B-864FFEC8B19D}" type="parTrans" cxnId="{D5E9B8A7-9F84-4419-8862-927382EBC8AB}">
      <dgm:prSet/>
      <dgm:spPr/>
      <dgm:t>
        <a:bodyPr/>
        <a:lstStyle/>
        <a:p>
          <a:endParaRPr lang="de-DE"/>
        </a:p>
      </dgm:t>
    </dgm:pt>
    <dgm:pt modelId="{169F28AC-A2D8-4A3F-AA20-2548957DCDC3}" type="sibTrans" cxnId="{D5E9B8A7-9F84-4419-8862-927382EBC8AB}">
      <dgm:prSet/>
      <dgm:spPr/>
      <dgm:t>
        <a:bodyPr/>
        <a:lstStyle/>
        <a:p>
          <a:endParaRPr lang="de-DE"/>
        </a:p>
      </dgm:t>
    </dgm:pt>
    <dgm:pt modelId="{5B75E408-59FA-4494-9532-805767FCE8FC}">
      <dgm:prSet phldrT="[Text]" custT="1"/>
      <dgm:spPr>
        <a:solidFill>
          <a:srgbClr val="FFFFFF"/>
        </a:solidFill>
        <a:ln w="12700">
          <a:solidFill>
            <a:schemeClr val="accent1"/>
          </a:solidFill>
        </a:ln>
      </dgm:spPr>
      <dgm:t>
        <a:bodyPr/>
        <a:lstStyle/>
        <a:p>
          <a:r>
            <a:rPr lang="de-DE" sz="1600" b="1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Nam </a:t>
          </a:r>
          <a:r>
            <a:rPr lang="de-DE" sz="1600" b="1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liber</a:t>
          </a:r>
          <a:r>
            <a:rPr lang="de-DE" sz="1600" b="1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b="1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tempor</a:t>
          </a:r>
          <a:endParaRPr lang="de-DE" sz="1600" b="1" dirty="0">
            <a:solidFill>
              <a:schemeClr val="accent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de-DE" sz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Exercitation</a:t>
          </a:r>
          <a:r>
            <a:rPr lang="de-DE" sz="1200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ullamco</a:t>
          </a:r>
          <a:endParaRPr lang="de-DE" sz="1200" b="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DF949B-279C-4BF7-853B-78E3D1639AA5}" type="parTrans" cxnId="{F7407041-7C7A-4008-9EF5-DA2896E0FD3C}">
      <dgm:prSet/>
      <dgm:spPr/>
      <dgm:t>
        <a:bodyPr/>
        <a:lstStyle/>
        <a:p>
          <a:endParaRPr lang="de-DE"/>
        </a:p>
      </dgm:t>
    </dgm:pt>
    <dgm:pt modelId="{D5AF126F-BC33-418D-AFAE-A4D722966255}" type="sibTrans" cxnId="{F7407041-7C7A-4008-9EF5-DA2896E0FD3C}">
      <dgm:prSet/>
      <dgm:spPr/>
      <dgm:t>
        <a:bodyPr/>
        <a:lstStyle/>
        <a:p>
          <a:endParaRPr lang="de-DE"/>
        </a:p>
      </dgm:t>
    </dgm:pt>
    <dgm:pt modelId="{0B70A0F5-AB1D-4E06-A5D6-42111F536FDC}">
      <dgm:prSet phldrT="[Text]" custT="1"/>
      <dgm:spPr>
        <a:solidFill>
          <a:srgbClr val="FFFFFF"/>
        </a:solidFill>
        <a:ln w="12700">
          <a:solidFill>
            <a:schemeClr val="accent1"/>
          </a:solidFill>
        </a:ln>
      </dgm:spPr>
      <dgm:t>
        <a:bodyPr/>
        <a:lstStyle/>
        <a:p>
          <a:r>
            <a:rPr lang="de-DE" sz="1600" b="1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Hendrerit</a:t>
          </a:r>
          <a:r>
            <a:rPr lang="de-DE" sz="1600" b="1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in </a:t>
          </a:r>
          <a:r>
            <a:rPr lang="de-DE" sz="1600" b="1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vulputate</a:t>
          </a:r>
          <a:r>
            <a:rPr lang="de-DE" sz="1600" b="1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b="1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velit</a:t>
          </a:r>
          <a:r>
            <a:rPr lang="de-DE" sz="1600" b="1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esse</a:t>
          </a:r>
        </a:p>
        <a:p>
          <a:r>
            <a:rPr lang="de-DE" sz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Exercitation</a:t>
          </a:r>
          <a:r>
            <a:rPr lang="de-DE" sz="1200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ullamco</a:t>
          </a:r>
          <a:endParaRPr lang="de-DE" sz="1200" b="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CED5D2-1FCB-44C8-ADD7-5047313C7EFE}" type="parTrans" cxnId="{F981F2F8-9F82-47EA-889F-819FC4FC241C}">
      <dgm:prSet/>
      <dgm:spPr/>
      <dgm:t>
        <a:bodyPr/>
        <a:lstStyle/>
        <a:p>
          <a:endParaRPr lang="de-DE"/>
        </a:p>
      </dgm:t>
    </dgm:pt>
    <dgm:pt modelId="{7D2D3F90-5A56-47BA-A1CD-3102698EDCE4}" type="sibTrans" cxnId="{F981F2F8-9F82-47EA-889F-819FC4FC241C}">
      <dgm:prSet/>
      <dgm:spPr/>
      <dgm:t>
        <a:bodyPr/>
        <a:lstStyle/>
        <a:p>
          <a:endParaRPr lang="de-DE"/>
        </a:p>
      </dgm:t>
    </dgm:pt>
    <dgm:pt modelId="{0B2BA5C2-5A1A-41D0-AB03-F69C1EA66DD8}">
      <dgm:prSet phldrT="[Text]" custT="1"/>
      <dgm:spPr>
        <a:solidFill>
          <a:srgbClr val="FFFFFF"/>
        </a:solidFill>
        <a:ln w="12700">
          <a:noFill/>
        </a:ln>
      </dgm:spPr>
      <dgm:t>
        <a:bodyPr/>
        <a:lstStyle/>
        <a:p>
          <a:pPr algn="l"/>
          <a:r>
            <a:rPr lang="de-DE" sz="1600" dirty="0" err="1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Quis</a:t>
          </a:r>
          <a:r>
            <a:rPr lang="de-DE" sz="16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nostrud</a:t>
          </a:r>
          <a:r>
            <a:rPr lang="de-DE" sz="16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exerci</a:t>
          </a:r>
          <a:r>
            <a:rPr lang="de-DE" sz="16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tation</a:t>
          </a:r>
          <a:r>
            <a:rPr lang="de-DE" sz="16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de-DE" sz="1600" b="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5D18E3-F008-406A-A032-8C218C7FD1CD}" type="parTrans" cxnId="{5680E6BE-DE28-40D0-B472-71C35BC9353B}">
      <dgm:prSet/>
      <dgm:spPr/>
      <dgm:t>
        <a:bodyPr/>
        <a:lstStyle/>
        <a:p>
          <a:endParaRPr lang="de-DE"/>
        </a:p>
      </dgm:t>
    </dgm:pt>
    <dgm:pt modelId="{8265548D-018B-4726-BDAD-E009CC3A7F75}" type="sibTrans" cxnId="{5680E6BE-DE28-40D0-B472-71C35BC9353B}">
      <dgm:prSet/>
      <dgm:spPr/>
      <dgm:t>
        <a:bodyPr/>
        <a:lstStyle/>
        <a:p>
          <a:endParaRPr lang="de-DE"/>
        </a:p>
      </dgm:t>
    </dgm:pt>
    <dgm:pt modelId="{F79BCD27-BE2C-4518-B5EE-D43A2DB5BA53}">
      <dgm:prSet phldrT="[Text]" custT="1"/>
      <dgm:spPr>
        <a:solidFill>
          <a:srgbClr val="FFFFFF"/>
        </a:solidFill>
        <a:ln w="12700">
          <a:noFill/>
        </a:ln>
      </dgm:spPr>
      <dgm:t>
        <a:bodyPr/>
        <a:lstStyle/>
        <a:p>
          <a:pPr algn="l"/>
          <a:r>
            <a:rPr lang="de-DE" sz="1600" dirty="0" err="1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Suscipit</a:t>
          </a:r>
          <a:r>
            <a:rPr lang="de-DE" sz="16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lobortis</a:t>
          </a:r>
          <a:r>
            <a:rPr lang="de-DE" sz="16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nisl</a:t>
          </a:r>
          <a:r>
            <a:rPr lang="de-DE" sz="16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de-DE" sz="1600" b="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711D5F-71C6-4F04-9254-D17298DE912D}" type="parTrans" cxnId="{BA673AEE-C1C4-4566-8647-E3C431A51F92}">
      <dgm:prSet/>
      <dgm:spPr/>
      <dgm:t>
        <a:bodyPr/>
        <a:lstStyle/>
        <a:p>
          <a:endParaRPr lang="de-DE"/>
        </a:p>
      </dgm:t>
    </dgm:pt>
    <dgm:pt modelId="{4727D8E0-A71B-43A6-86CD-FF1C7B0AAEAE}" type="sibTrans" cxnId="{BA673AEE-C1C4-4566-8647-E3C431A51F92}">
      <dgm:prSet/>
      <dgm:spPr/>
      <dgm:t>
        <a:bodyPr/>
        <a:lstStyle/>
        <a:p>
          <a:endParaRPr lang="de-DE"/>
        </a:p>
      </dgm:t>
    </dgm:pt>
    <dgm:pt modelId="{0D049B33-F5C1-4E80-8C6E-FC1225F856A5}">
      <dgm:prSet phldrT="[Text]" custT="1"/>
      <dgm:spPr>
        <a:solidFill>
          <a:srgbClr val="FFFFFF"/>
        </a:solidFill>
        <a:ln w="12700">
          <a:noFill/>
        </a:ln>
      </dgm:spPr>
      <dgm:t>
        <a:bodyPr/>
        <a:lstStyle/>
        <a:p>
          <a:pPr algn="l"/>
          <a:r>
            <a:rPr lang="de-DE" sz="1600" dirty="0" err="1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Perdiet</a:t>
          </a:r>
          <a:r>
            <a:rPr lang="de-DE" sz="16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doming</a:t>
          </a:r>
          <a:r>
            <a:rPr lang="de-DE" sz="16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dirty="0" err="1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id</a:t>
          </a:r>
          <a:r>
            <a:rPr lang="de-DE" sz="16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quod </a:t>
          </a:r>
          <a:r>
            <a:rPr lang="de-DE" sz="1600" dirty="0" err="1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mazim</a:t>
          </a:r>
          <a:endParaRPr lang="de-DE" sz="1600" b="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0E03AA-C184-4C07-821E-95EDB01097F1}" type="parTrans" cxnId="{6F57F63A-1D2F-4758-8070-AE8547A93FDA}">
      <dgm:prSet/>
      <dgm:spPr/>
      <dgm:t>
        <a:bodyPr/>
        <a:lstStyle/>
        <a:p>
          <a:endParaRPr lang="de-DE"/>
        </a:p>
      </dgm:t>
    </dgm:pt>
    <dgm:pt modelId="{0BDEF4D9-1643-44EB-800F-77D7C3D32BE0}" type="sibTrans" cxnId="{6F57F63A-1D2F-4758-8070-AE8547A93FDA}">
      <dgm:prSet/>
      <dgm:spPr/>
      <dgm:t>
        <a:bodyPr/>
        <a:lstStyle/>
        <a:p>
          <a:endParaRPr lang="de-DE"/>
        </a:p>
      </dgm:t>
    </dgm:pt>
    <dgm:pt modelId="{6186A7CA-B58A-4BC6-815E-BBF42EADB686}">
      <dgm:prSet phldrT="[Text]" custT="1"/>
      <dgm:spPr>
        <a:solidFill>
          <a:srgbClr val="FFFFFF"/>
        </a:solidFill>
        <a:ln w="12700">
          <a:noFill/>
        </a:ln>
      </dgm:spPr>
      <dgm:t>
        <a:bodyPr/>
        <a:lstStyle/>
        <a:p>
          <a:pPr algn="l"/>
          <a:r>
            <a:rPr lang="fr-FR" sz="1600" dirty="0" err="1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Soluta</a:t>
          </a:r>
          <a:r>
            <a:rPr lang="fr-FR" sz="16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1600" dirty="0" err="1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nobis</a:t>
          </a:r>
          <a:r>
            <a:rPr lang="fr-FR" sz="16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1600" dirty="0" err="1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eleifend</a:t>
          </a:r>
          <a:r>
            <a:rPr lang="fr-FR" sz="16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1600" b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option </a:t>
          </a:r>
          <a:r>
            <a:rPr lang="fr-FR" sz="1600" b="0" dirty="0" err="1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congue</a:t>
          </a:r>
          <a:endParaRPr lang="de-DE" sz="1600" b="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07A9E2-14D9-4CB6-8541-CC36143818F3}" type="parTrans" cxnId="{9F94D34E-7062-47CD-9277-0C4602203BF7}">
      <dgm:prSet/>
      <dgm:spPr/>
      <dgm:t>
        <a:bodyPr/>
        <a:lstStyle/>
        <a:p>
          <a:endParaRPr lang="de-DE"/>
        </a:p>
      </dgm:t>
    </dgm:pt>
    <dgm:pt modelId="{F880CC43-80E5-4F32-AE8F-6AEC0011E726}" type="sibTrans" cxnId="{9F94D34E-7062-47CD-9277-0C4602203BF7}">
      <dgm:prSet/>
      <dgm:spPr/>
      <dgm:t>
        <a:bodyPr/>
        <a:lstStyle/>
        <a:p>
          <a:endParaRPr lang="de-DE"/>
        </a:p>
      </dgm:t>
    </dgm:pt>
    <dgm:pt modelId="{2608082C-779A-46E1-8336-CAC06D6A4B3A}" type="pres">
      <dgm:prSet presAssocID="{56050889-DDA7-4E88-805E-0E7C59387E3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3861037-F028-4010-91F1-EA60C5AEA579}" type="pres">
      <dgm:prSet presAssocID="{7CF4845C-C4BC-474A-9B28-DB943A726A48}" presName="vertOne" presStyleCnt="0"/>
      <dgm:spPr/>
    </dgm:pt>
    <dgm:pt modelId="{0A3543BF-C3AE-451D-AFB2-09D729237FC0}" type="pres">
      <dgm:prSet presAssocID="{7CF4845C-C4BC-474A-9B28-DB943A726A48}" presName="txOne" presStyleLbl="node0" presStyleIdx="0" presStyleCnt="2">
        <dgm:presLayoutVars>
          <dgm:chPref val="3"/>
        </dgm:presLayoutVars>
      </dgm:prSet>
      <dgm:spPr>
        <a:prstGeom prst="rect">
          <a:avLst/>
        </a:prstGeom>
      </dgm:spPr>
    </dgm:pt>
    <dgm:pt modelId="{23173AD7-7679-4EF6-9E68-98E7ADEDA692}" type="pres">
      <dgm:prSet presAssocID="{7CF4845C-C4BC-474A-9B28-DB943A726A48}" presName="parTransOne" presStyleCnt="0"/>
      <dgm:spPr/>
    </dgm:pt>
    <dgm:pt modelId="{A143417D-A0E6-42B6-8D18-5607601E0FCA}" type="pres">
      <dgm:prSet presAssocID="{7CF4845C-C4BC-474A-9B28-DB943A726A48}" presName="horzOne" presStyleCnt="0"/>
      <dgm:spPr/>
    </dgm:pt>
    <dgm:pt modelId="{9EBD7F64-888A-4128-AC86-C17722B81F34}" type="pres">
      <dgm:prSet presAssocID="{A864CA51-C21D-4C67-830C-6DB3C281E9D9}" presName="vertTwo" presStyleCnt="0"/>
      <dgm:spPr/>
    </dgm:pt>
    <dgm:pt modelId="{CC3BDE5B-D3A4-435B-8AFA-35E47ED1575B}" type="pres">
      <dgm:prSet presAssocID="{A864CA51-C21D-4C67-830C-6DB3C281E9D9}" presName="txTwo" presStyleLbl="node2" presStyleIdx="0" presStyleCnt="3">
        <dgm:presLayoutVars>
          <dgm:chPref val="3"/>
        </dgm:presLayoutVars>
      </dgm:prSet>
      <dgm:spPr>
        <a:prstGeom prst="rect">
          <a:avLst/>
        </a:prstGeom>
      </dgm:spPr>
    </dgm:pt>
    <dgm:pt modelId="{718FD8BA-00B8-4B22-9F7E-52C8C3B9E07C}" type="pres">
      <dgm:prSet presAssocID="{A864CA51-C21D-4C67-830C-6DB3C281E9D9}" presName="parTransTwo" presStyleCnt="0"/>
      <dgm:spPr/>
    </dgm:pt>
    <dgm:pt modelId="{658ABBFE-DFAB-4C10-AE24-3E749DFF8FAC}" type="pres">
      <dgm:prSet presAssocID="{A864CA51-C21D-4C67-830C-6DB3C281E9D9}" presName="horzTwo" presStyleCnt="0"/>
      <dgm:spPr/>
    </dgm:pt>
    <dgm:pt modelId="{0432EF7B-B751-4DFF-8373-10A2BEB0EBD1}" type="pres">
      <dgm:prSet presAssocID="{DF2728EE-D788-4D3B-9AB5-5FB4822973A6}" presName="vertThree" presStyleCnt="0"/>
      <dgm:spPr/>
    </dgm:pt>
    <dgm:pt modelId="{27AD5A3C-5E02-46E7-AF05-874428AA5E8E}" type="pres">
      <dgm:prSet presAssocID="{DF2728EE-D788-4D3B-9AB5-5FB4822973A6}" presName="txThree" presStyleLbl="node3" presStyleIdx="0" presStyleCnt="4">
        <dgm:presLayoutVars>
          <dgm:chPref val="3"/>
        </dgm:presLayoutVars>
      </dgm:prSet>
      <dgm:spPr>
        <a:prstGeom prst="rect">
          <a:avLst/>
        </a:prstGeom>
      </dgm:spPr>
    </dgm:pt>
    <dgm:pt modelId="{E40847C2-1F5C-4B6D-A0AA-B0C5495C783C}" type="pres">
      <dgm:prSet presAssocID="{DF2728EE-D788-4D3B-9AB5-5FB4822973A6}" presName="parTransThree" presStyleCnt="0"/>
      <dgm:spPr/>
    </dgm:pt>
    <dgm:pt modelId="{A9B19428-531A-4298-8B3C-7D4ECF3EBCF5}" type="pres">
      <dgm:prSet presAssocID="{DF2728EE-D788-4D3B-9AB5-5FB4822973A6}" presName="horzThree" presStyleCnt="0"/>
      <dgm:spPr/>
    </dgm:pt>
    <dgm:pt modelId="{03282193-319E-4561-AB85-618FB8A47C11}" type="pres">
      <dgm:prSet presAssocID="{8CCBEC90-2226-4533-841A-646635D10466}" presName="vertFour" presStyleCnt="0">
        <dgm:presLayoutVars>
          <dgm:chPref val="3"/>
        </dgm:presLayoutVars>
      </dgm:prSet>
      <dgm:spPr/>
    </dgm:pt>
    <dgm:pt modelId="{D2B10837-5020-4709-B6F0-25F18F97C13D}" type="pres">
      <dgm:prSet presAssocID="{8CCBEC90-2226-4533-841A-646635D10466}" presName="txFour" presStyleLbl="node4" presStyleIdx="0" presStyleCnt="4">
        <dgm:presLayoutVars>
          <dgm:chPref val="3"/>
        </dgm:presLayoutVars>
      </dgm:prSet>
      <dgm:spPr>
        <a:prstGeom prst="rect">
          <a:avLst/>
        </a:prstGeom>
      </dgm:spPr>
    </dgm:pt>
    <dgm:pt modelId="{AB9F93E4-5CAC-4405-A4D4-8023A24F5591}" type="pres">
      <dgm:prSet presAssocID="{8CCBEC90-2226-4533-841A-646635D10466}" presName="horzFour" presStyleCnt="0"/>
      <dgm:spPr/>
    </dgm:pt>
    <dgm:pt modelId="{A3523C8C-2480-4047-BCC8-7B08CD791360}" type="pres">
      <dgm:prSet presAssocID="{7223C411-0C3F-401F-AAE2-0BAE6DE83858}" presName="sibSpaceThree" presStyleCnt="0"/>
      <dgm:spPr/>
    </dgm:pt>
    <dgm:pt modelId="{A9449409-8E32-4B5A-B0D3-1F12D28494C2}" type="pres">
      <dgm:prSet presAssocID="{12694947-3184-44AC-A6C2-1322DECC29F8}" presName="vertThree" presStyleCnt="0"/>
      <dgm:spPr/>
    </dgm:pt>
    <dgm:pt modelId="{BFE7741F-B6A0-4617-B64D-EBF434C3D0F9}" type="pres">
      <dgm:prSet presAssocID="{12694947-3184-44AC-A6C2-1322DECC29F8}" presName="txThree" presStyleLbl="node3" presStyleIdx="1" presStyleCnt="4">
        <dgm:presLayoutVars>
          <dgm:chPref val="3"/>
        </dgm:presLayoutVars>
      </dgm:prSet>
      <dgm:spPr>
        <a:prstGeom prst="rect">
          <a:avLst/>
        </a:prstGeom>
      </dgm:spPr>
    </dgm:pt>
    <dgm:pt modelId="{6D90F38C-EFAB-49D0-87F0-93D21DA60710}" type="pres">
      <dgm:prSet presAssocID="{12694947-3184-44AC-A6C2-1322DECC29F8}" presName="parTransThree" presStyleCnt="0"/>
      <dgm:spPr/>
    </dgm:pt>
    <dgm:pt modelId="{7BD583B9-C342-4680-A2BA-0DE9ED9B3EDD}" type="pres">
      <dgm:prSet presAssocID="{12694947-3184-44AC-A6C2-1322DECC29F8}" presName="horzThree" presStyleCnt="0"/>
      <dgm:spPr/>
    </dgm:pt>
    <dgm:pt modelId="{1C49F87D-DC4B-4136-8A7B-0E87A2FCB640}" type="pres">
      <dgm:prSet presAssocID="{E2CF6193-A153-42AA-A28A-C2238AA2EDB7}" presName="vertFour" presStyleCnt="0">
        <dgm:presLayoutVars>
          <dgm:chPref val="3"/>
        </dgm:presLayoutVars>
      </dgm:prSet>
      <dgm:spPr/>
    </dgm:pt>
    <dgm:pt modelId="{FE9DFAE5-6B31-44FA-987D-BE0DBA4DC1D6}" type="pres">
      <dgm:prSet presAssocID="{E2CF6193-A153-42AA-A28A-C2238AA2EDB7}" presName="txFour" presStyleLbl="node4" presStyleIdx="1" presStyleCnt="4">
        <dgm:presLayoutVars>
          <dgm:chPref val="3"/>
        </dgm:presLayoutVars>
      </dgm:prSet>
      <dgm:spPr>
        <a:prstGeom prst="rect">
          <a:avLst/>
        </a:prstGeom>
      </dgm:spPr>
    </dgm:pt>
    <dgm:pt modelId="{AD8E21AA-74B8-48E2-8B0C-637F2ED3FB23}" type="pres">
      <dgm:prSet presAssocID="{E2CF6193-A153-42AA-A28A-C2238AA2EDB7}" presName="horzFour" presStyleCnt="0"/>
      <dgm:spPr/>
    </dgm:pt>
    <dgm:pt modelId="{C9303107-DAF3-405D-A202-61AE16239383}" type="pres">
      <dgm:prSet presAssocID="{47E23C18-E659-46BA-BF22-9B1965CAEF80}" presName="sibSpaceTwo" presStyleCnt="0"/>
      <dgm:spPr/>
    </dgm:pt>
    <dgm:pt modelId="{364ABD08-5FB3-4CEE-A807-DBA0A8DF01D6}" type="pres">
      <dgm:prSet presAssocID="{6E254BA0-5B54-4E32-8CCF-1AA1F7D63823}" presName="vertTwo" presStyleCnt="0"/>
      <dgm:spPr/>
    </dgm:pt>
    <dgm:pt modelId="{74DB23B1-2DE8-4810-A137-7146C2BAFFB5}" type="pres">
      <dgm:prSet presAssocID="{6E254BA0-5B54-4E32-8CCF-1AA1F7D63823}" presName="txTwo" presStyleLbl="node2" presStyleIdx="1" presStyleCnt="3">
        <dgm:presLayoutVars>
          <dgm:chPref val="3"/>
        </dgm:presLayoutVars>
      </dgm:prSet>
      <dgm:spPr>
        <a:prstGeom prst="rect">
          <a:avLst/>
        </a:prstGeom>
      </dgm:spPr>
    </dgm:pt>
    <dgm:pt modelId="{C8A8E4DA-CF4E-4AD7-AED1-0D6C7EE93CCB}" type="pres">
      <dgm:prSet presAssocID="{6E254BA0-5B54-4E32-8CCF-1AA1F7D63823}" presName="parTransTwo" presStyleCnt="0"/>
      <dgm:spPr/>
    </dgm:pt>
    <dgm:pt modelId="{B6DB0B7E-424A-48B3-A5FD-A5BE2F86AAA3}" type="pres">
      <dgm:prSet presAssocID="{6E254BA0-5B54-4E32-8CCF-1AA1F7D63823}" presName="horzTwo" presStyleCnt="0"/>
      <dgm:spPr/>
    </dgm:pt>
    <dgm:pt modelId="{7C656B27-2213-40A0-8294-7165900B4A76}" type="pres">
      <dgm:prSet presAssocID="{5B75E408-59FA-4494-9532-805767FCE8FC}" presName="vertThree" presStyleCnt="0"/>
      <dgm:spPr/>
    </dgm:pt>
    <dgm:pt modelId="{496A5755-150D-4C9D-A78B-83506E2CBA46}" type="pres">
      <dgm:prSet presAssocID="{5B75E408-59FA-4494-9532-805767FCE8FC}" presName="txThree" presStyleLbl="node3" presStyleIdx="2" presStyleCnt="4">
        <dgm:presLayoutVars>
          <dgm:chPref val="3"/>
        </dgm:presLayoutVars>
      </dgm:prSet>
      <dgm:spPr>
        <a:prstGeom prst="rect">
          <a:avLst/>
        </a:prstGeom>
      </dgm:spPr>
    </dgm:pt>
    <dgm:pt modelId="{C9A319C1-A134-488F-AB52-21BACA2407B0}" type="pres">
      <dgm:prSet presAssocID="{5B75E408-59FA-4494-9532-805767FCE8FC}" presName="parTransThree" presStyleCnt="0"/>
      <dgm:spPr/>
    </dgm:pt>
    <dgm:pt modelId="{B4904861-FB45-4B35-8C73-4C1FFFEAD71C}" type="pres">
      <dgm:prSet presAssocID="{5B75E408-59FA-4494-9532-805767FCE8FC}" presName="horzThree" presStyleCnt="0"/>
      <dgm:spPr/>
    </dgm:pt>
    <dgm:pt modelId="{03D1E72C-82BD-4568-B65B-4FB20615C1A5}" type="pres">
      <dgm:prSet presAssocID="{0B70A0F5-AB1D-4E06-A5D6-42111F536FDC}" presName="vertFour" presStyleCnt="0">
        <dgm:presLayoutVars>
          <dgm:chPref val="3"/>
        </dgm:presLayoutVars>
      </dgm:prSet>
      <dgm:spPr/>
    </dgm:pt>
    <dgm:pt modelId="{EB89AFE1-012E-4EFE-94AC-38F82234A08D}" type="pres">
      <dgm:prSet presAssocID="{0B70A0F5-AB1D-4E06-A5D6-42111F536FDC}" presName="txFour" presStyleLbl="node4" presStyleIdx="2" presStyleCnt="4">
        <dgm:presLayoutVars>
          <dgm:chPref val="3"/>
        </dgm:presLayoutVars>
      </dgm:prSet>
      <dgm:spPr>
        <a:prstGeom prst="rect">
          <a:avLst/>
        </a:prstGeom>
      </dgm:spPr>
    </dgm:pt>
    <dgm:pt modelId="{58D2C75F-7C67-4866-909D-CBFD8FFE0F58}" type="pres">
      <dgm:prSet presAssocID="{0B70A0F5-AB1D-4E06-A5D6-42111F536FDC}" presName="horzFour" presStyleCnt="0"/>
      <dgm:spPr/>
    </dgm:pt>
    <dgm:pt modelId="{9E725636-4062-44FF-BFC0-FD8A012DD883}" type="pres">
      <dgm:prSet presAssocID="{7105B5BD-DA66-4080-893C-75CC07D87585}" presName="sibSpaceOne" presStyleCnt="0"/>
      <dgm:spPr/>
    </dgm:pt>
    <dgm:pt modelId="{8AF7B173-313D-40AC-9B1E-89A5F5844651}" type="pres">
      <dgm:prSet presAssocID="{0B2BA5C2-5A1A-41D0-AB03-F69C1EA66DD8}" presName="vertOne" presStyleCnt="0"/>
      <dgm:spPr/>
    </dgm:pt>
    <dgm:pt modelId="{48D750F2-027E-4F51-BBFF-2A1B25029593}" type="pres">
      <dgm:prSet presAssocID="{0B2BA5C2-5A1A-41D0-AB03-F69C1EA66DD8}" presName="txOne" presStyleLbl="node0" presStyleIdx="1" presStyleCnt="2">
        <dgm:presLayoutVars>
          <dgm:chPref val="3"/>
        </dgm:presLayoutVars>
      </dgm:prSet>
      <dgm:spPr>
        <a:prstGeom prst="rect">
          <a:avLst/>
        </a:prstGeom>
      </dgm:spPr>
    </dgm:pt>
    <dgm:pt modelId="{D8A4E0C1-2B19-42AF-8F38-79A9D25AF99C}" type="pres">
      <dgm:prSet presAssocID="{0B2BA5C2-5A1A-41D0-AB03-F69C1EA66DD8}" presName="parTransOne" presStyleCnt="0"/>
      <dgm:spPr/>
    </dgm:pt>
    <dgm:pt modelId="{005F4FB8-D386-4010-A387-EFB8CCEC9A2A}" type="pres">
      <dgm:prSet presAssocID="{0B2BA5C2-5A1A-41D0-AB03-F69C1EA66DD8}" presName="horzOne" presStyleCnt="0"/>
      <dgm:spPr/>
    </dgm:pt>
    <dgm:pt modelId="{5FB55B76-7520-460A-A289-2A0289015FFA}" type="pres">
      <dgm:prSet presAssocID="{F79BCD27-BE2C-4518-B5EE-D43A2DB5BA53}" presName="vertTwo" presStyleCnt="0"/>
      <dgm:spPr/>
    </dgm:pt>
    <dgm:pt modelId="{6967AC1E-7869-499B-B0C2-95CDFCBE8FD5}" type="pres">
      <dgm:prSet presAssocID="{F79BCD27-BE2C-4518-B5EE-D43A2DB5BA53}" presName="txTwo" presStyleLbl="node2" presStyleIdx="2" presStyleCnt="3">
        <dgm:presLayoutVars>
          <dgm:chPref val="3"/>
        </dgm:presLayoutVars>
      </dgm:prSet>
      <dgm:spPr>
        <a:prstGeom prst="rect">
          <a:avLst/>
        </a:prstGeom>
      </dgm:spPr>
    </dgm:pt>
    <dgm:pt modelId="{A18196ED-DB01-453C-9E2F-9960DF5AE7EA}" type="pres">
      <dgm:prSet presAssocID="{F79BCD27-BE2C-4518-B5EE-D43A2DB5BA53}" presName="parTransTwo" presStyleCnt="0"/>
      <dgm:spPr/>
    </dgm:pt>
    <dgm:pt modelId="{AEBB6082-2CFD-48A6-B638-EAC4E335FB57}" type="pres">
      <dgm:prSet presAssocID="{F79BCD27-BE2C-4518-B5EE-D43A2DB5BA53}" presName="horzTwo" presStyleCnt="0"/>
      <dgm:spPr/>
    </dgm:pt>
    <dgm:pt modelId="{9E084413-FDC1-4204-BFD5-B95BD3838F7F}" type="pres">
      <dgm:prSet presAssocID="{0D049B33-F5C1-4E80-8C6E-FC1225F856A5}" presName="vertThree" presStyleCnt="0"/>
      <dgm:spPr/>
    </dgm:pt>
    <dgm:pt modelId="{30604E18-7979-4E56-8BF5-F670118590B1}" type="pres">
      <dgm:prSet presAssocID="{0D049B33-F5C1-4E80-8C6E-FC1225F856A5}" presName="txThree" presStyleLbl="node3" presStyleIdx="3" presStyleCnt="4">
        <dgm:presLayoutVars>
          <dgm:chPref val="3"/>
        </dgm:presLayoutVars>
      </dgm:prSet>
      <dgm:spPr>
        <a:prstGeom prst="rect">
          <a:avLst/>
        </a:prstGeom>
      </dgm:spPr>
    </dgm:pt>
    <dgm:pt modelId="{74630ADF-C52D-4102-941C-D1385CC7D0F8}" type="pres">
      <dgm:prSet presAssocID="{0D049B33-F5C1-4E80-8C6E-FC1225F856A5}" presName="parTransThree" presStyleCnt="0"/>
      <dgm:spPr/>
    </dgm:pt>
    <dgm:pt modelId="{8E7B3E38-C7F7-46CC-815E-228E27BD48D1}" type="pres">
      <dgm:prSet presAssocID="{0D049B33-F5C1-4E80-8C6E-FC1225F856A5}" presName="horzThree" presStyleCnt="0"/>
      <dgm:spPr/>
    </dgm:pt>
    <dgm:pt modelId="{11C0516B-8BC4-4E73-A882-569A2FDC67EF}" type="pres">
      <dgm:prSet presAssocID="{6186A7CA-B58A-4BC6-815E-BBF42EADB686}" presName="vertFour" presStyleCnt="0">
        <dgm:presLayoutVars>
          <dgm:chPref val="3"/>
        </dgm:presLayoutVars>
      </dgm:prSet>
      <dgm:spPr/>
    </dgm:pt>
    <dgm:pt modelId="{162F7726-10AC-49A0-B457-8FA50F79593B}" type="pres">
      <dgm:prSet presAssocID="{6186A7CA-B58A-4BC6-815E-BBF42EADB686}" presName="txFour" presStyleLbl="node4" presStyleIdx="3" presStyleCnt="4">
        <dgm:presLayoutVars>
          <dgm:chPref val="3"/>
        </dgm:presLayoutVars>
      </dgm:prSet>
      <dgm:spPr>
        <a:prstGeom prst="rect">
          <a:avLst/>
        </a:prstGeom>
      </dgm:spPr>
    </dgm:pt>
    <dgm:pt modelId="{4EACC162-A175-48E1-A3A5-8BDBA20528B6}" type="pres">
      <dgm:prSet presAssocID="{6186A7CA-B58A-4BC6-815E-BBF42EADB686}" presName="horzFour" presStyleCnt="0"/>
      <dgm:spPr/>
    </dgm:pt>
  </dgm:ptLst>
  <dgm:cxnLst>
    <dgm:cxn modelId="{723D8010-C237-4D6F-96D0-1C5C00518471}" type="presOf" srcId="{0B2BA5C2-5A1A-41D0-AB03-F69C1EA66DD8}" destId="{48D750F2-027E-4F51-BBFF-2A1B25029593}" srcOrd="0" destOrd="0" presId="urn:microsoft.com/office/officeart/2005/8/layout/hierarchy4"/>
    <dgm:cxn modelId="{6F57F63A-1D2F-4758-8070-AE8547A93FDA}" srcId="{F79BCD27-BE2C-4518-B5EE-D43A2DB5BA53}" destId="{0D049B33-F5C1-4E80-8C6E-FC1225F856A5}" srcOrd="0" destOrd="0" parTransId="{8A0E03AA-C184-4C07-821E-95EDB01097F1}" sibTransId="{0BDEF4D9-1643-44EB-800F-77D7C3D32BE0}"/>
    <dgm:cxn modelId="{985A013C-31BA-4234-863D-094A89E645AE}" type="presOf" srcId="{DF2728EE-D788-4D3B-9AB5-5FB4822973A6}" destId="{27AD5A3C-5E02-46E7-AF05-874428AA5E8E}" srcOrd="0" destOrd="0" presId="urn:microsoft.com/office/officeart/2005/8/layout/hierarchy4"/>
    <dgm:cxn modelId="{F7407041-7C7A-4008-9EF5-DA2896E0FD3C}" srcId="{6E254BA0-5B54-4E32-8CCF-1AA1F7D63823}" destId="{5B75E408-59FA-4494-9532-805767FCE8FC}" srcOrd="0" destOrd="0" parTransId="{51DF949B-279C-4BF7-853B-78E3D1639AA5}" sibTransId="{D5AF126F-BC33-418D-AFAE-A4D722966255}"/>
    <dgm:cxn modelId="{F37E4E42-433F-4FB0-8939-B2A5C3BB5A11}" srcId="{56050889-DDA7-4E88-805E-0E7C59387E33}" destId="{7CF4845C-C4BC-474A-9B28-DB943A726A48}" srcOrd="0" destOrd="0" parTransId="{3349FD50-524A-42CA-BBE7-8E9AFCDE8A57}" sibTransId="{7105B5BD-DA66-4080-893C-75CC07D87585}"/>
    <dgm:cxn modelId="{70EB0E44-C7A9-4271-8CED-ACAB8FF966E9}" type="presOf" srcId="{6E254BA0-5B54-4E32-8CCF-1AA1F7D63823}" destId="{74DB23B1-2DE8-4810-A137-7146C2BAFFB5}" srcOrd="0" destOrd="0" presId="urn:microsoft.com/office/officeart/2005/8/layout/hierarchy4"/>
    <dgm:cxn modelId="{9F94D34E-7062-47CD-9277-0C4602203BF7}" srcId="{0D049B33-F5C1-4E80-8C6E-FC1225F856A5}" destId="{6186A7CA-B58A-4BC6-815E-BBF42EADB686}" srcOrd="0" destOrd="0" parTransId="{8807A9E2-14D9-4CB6-8541-CC36143818F3}" sibTransId="{F880CC43-80E5-4F32-AE8F-6AEC0011E726}"/>
    <dgm:cxn modelId="{7F084A5F-B755-40E1-92C4-639C961E41D8}" srcId="{7CF4845C-C4BC-474A-9B28-DB943A726A48}" destId="{6E254BA0-5B54-4E32-8CCF-1AA1F7D63823}" srcOrd="1" destOrd="0" parTransId="{12406274-03A8-42A5-9FA4-1249ADC21AC5}" sibTransId="{F452E801-7281-49C9-97AE-43802309BC29}"/>
    <dgm:cxn modelId="{ED0B8466-1679-46DD-AA60-5435B31C4FC3}" type="presOf" srcId="{E2CF6193-A153-42AA-A28A-C2238AA2EDB7}" destId="{FE9DFAE5-6B31-44FA-987D-BE0DBA4DC1D6}" srcOrd="0" destOrd="0" presId="urn:microsoft.com/office/officeart/2005/8/layout/hierarchy4"/>
    <dgm:cxn modelId="{7964D872-3322-4BBE-BDAC-40174C4E5A23}" type="presOf" srcId="{0D049B33-F5C1-4E80-8C6E-FC1225F856A5}" destId="{30604E18-7979-4E56-8BF5-F670118590B1}" srcOrd="0" destOrd="0" presId="urn:microsoft.com/office/officeart/2005/8/layout/hierarchy4"/>
    <dgm:cxn modelId="{7C0C2C79-86A1-46D2-9EC9-F53659751479}" type="presOf" srcId="{56050889-DDA7-4E88-805E-0E7C59387E33}" destId="{2608082C-779A-46E1-8336-CAC06D6A4B3A}" srcOrd="0" destOrd="0" presId="urn:microsoft.com/office/officeart/2005/8/layout/hierarchy4"/>
    <dgm:cxn modelId="{66F4BC8A-A91A-4C5C-8530-C42C278E8222}" type="presOf" srcId="{8CCBEC90-2226-4533-841A-646635D10466}" destId="{D2B10837-5020-4709-B6F0-25F18F97C13D}" srcOrd="0" destOrd="0" presId="urn:microsoft.com/office/officeart/2005/8/layout/hierarchy4"/>
    <dgm:cxn modelId="{EFE7E89F-FDC4-48C6-8D6D-5032C2177B32}" type="presOf" srcId="{7CF4845C-C4BC-474A-9B28-DB943A726A48}" destId="{0A3543BF-C3AE-451D-AFB2-09D729237FC0}" srcOrd="0" destOrd="0" presId="urn:microsoft.com/office/officeart/2005/8/layout/hierarchy4"/>
    <dgm:cxn modelId="{D5E9B8A7-9F84-4419-8862-927382EBC8AB}" srcId="{DF2728EE-D788-4D3B-9AB5-5FB4822973A6}" destId="{8CCBEC90-2226-4533-841A-646635D10466}" srcOrd="0" destOrd="0" parTransId="{E0F8EBA4-0289-4CF5-931B-864FFEC8B19D}" sibTransId="{169F28AC-A2D8-4A3F-AA20-2548957DCDC3}"/>
    <dgm:cxn modelId="{10A181AF-811B-4650-9996-552B0E2B3338}" type="presOf" srcId="{5B75E408-59FA-4494-9532-805767FCE8FC}" destId="{496A5755-150D-4C9D-A78B-83506E2CBA46}" srcOrd="0" destOrd="0" presId="urn:microsoft.com/office/officeart/2005/8/layout/hierarchy4"/>
    <dgm:cxn modelId="{4BCF96B0-BC67-4E16-BD01-FE9A6A82D494}" type="presOf" srcId="{F79BCD27-BE2C-4518-B5EE-D43A2DB5BA53}" destId="{6967AC1E-7869-499B-B0C2-95CDFCBE8FD5}" srcOrd="0" destOrd="0" presId="urn:microsoft.com/office/officeart/2005/8/layout/hierarchy4"/>
    <dgm:cxn modelId="{5680E6BE-DE28-40D0-B472-71C35BC9353B}" srcId="{56050889-DDA7-4E88-805E-0E7C59387E33}" destId="{0B2BA5C2-5A1A-41D0-AB03-F69C1EA66DD8}" srcOrd="1" destOrd="0" parTransId="{C05D18E3-F008-406A-A032-8C218C7FD1CD}" sibTransId="{8265548D-018B-4726-BDAD-E009CC3A7F75}"/>
    <dgm:cxn modelId="{C9C225BF-3C3B-4273-8D03-8AFA6404F627}" srcId="{7CF4845C-C4BC-474A-9B28-DB943A726A48}" destId="{A864CA51-C21D-4C67-830C-6DB3C281E9D9}" srcOrd="0" destOrd="0" parTransId="{499A10BA-1EEC-4817-9850-740905926DF7}" sibTransId="{47E23C18-E659-46BA-BF22-9B1965CAEF80}"/>
    <dgm:cxn modelId="{3547ADD1-79E6-4997-9F32-5C2E758CEAA3}" type="presOf" srcId="{A864CA51-C21D-4C67-830C-6DB3C281E9D9}" destId="{CC3BDE5B-D3A4-435B-8AFA-35E47ED1575B}" srcOrd="0" destOrd="0" presId="urn:microsoft.com/office/officeart/2005/8/layout/hierarchy4"/>
    <dgm:cxn modelId="{DB1EAFD3-AB0C-4F7D-8229-780206470C61}" srcId="{A864CA51-C21D-4C67-830C-6DB3C281E9D9}" destId="{DF2728EE-D788-4D3B-9AB5-5FB4822973A6}" srcOrd="0" destOrd="0" parTransId="{F80ADA9D-AF73-4A5C-B938-90061DDA2790}" sibTransId="{7223C411-0C3F-401F-AAE2-0BAE6DE83858}"/>
    <dgm:cxn modelId="{D5CCE0D4-F1D2-4C10-B24B-FEE56687748A}" type="presOf" srcId="{0B70A0F5-AB1D-4E06-A5D6-42111F536FDC}" destId="{EB89AFE1-012E-4EFE-94AC-38F82234A08D}" srcOrd="0" destOrd="0" presId="urn:microsoft.com/office/officeart/2005/8/layout/hierarchy4"/>
    <dgm:cxn modelId="{6CA960D6-7DFC-4BE5-BDEE-510D09158DF4}" type="presOf" srcId="{6186A7CA-B58A-4BC6-815E-BBF42EADB686}" destId="{162F7726-10AC-49A0-B457-8FA50F79593B}" srcOrd="0" destOrd="0" presId="urn:microsoft.com/office/officeart/2005/8/layout/hierarchy4"/>
    <dgm:cxn modelId="{1754A9DC-CC44-4D3B-8745-E92503B78543}" type="presOf" srcId="{12694947-3184-44AC-A6C2-1322DECC29F8}" destId="{BFE7741F-B6A0-4617-B64D-EBF434C3D0F9}" srcOrd="0" destOrd="0" presId="urn:microsoft.com/office/officeart/2005/8/layout/hierarchy4"/>
    <dgm:cxn modelId="{CD166BDF-49C8-4CA8-8B53-16FF0810DA51}" srcId="{12694947-3184-44AC-A6C2-1322DECC29F8}" destId="{E2CF6193-A153-42AA-A28A-C2238AA2EDB7}" srcOrd="0" destOrd="0" parTransId="{F7DB1F33-D67A-4458-8BDF-044A74EC7865}" sibTransId="{662E14B4-B167-4E8C-B295-6872B783834B}"/>
    <dgm:cxn modelId="{BA673AEE-C1C4-4566-8647-E3C431A51F92}" srcId="{0B2BA5C2-5A1A-41D0-AB03-F69C1EA66DD8}" destId="{F79BCD27-BE2C-4518-B5EE-D43A2DB5BA53}" srcOrd="0" destOrd="0" parTransId="{9A711D5F-71C6-4F04-9254-D17298DE912D}" sibTransId="{4727D8E0-A71B-43A6-86CD-FF1C7B0AAEAE}"/>
    <dgm:cxn modelId="{9C5839F3-B963-4083-919A-539B1303CFB1}" srcId="{A864CA51-C21D-4C67-830C-6DB3C281E9D9}" destId="{12694947-3184-44AC-A6C2-1322DECC29F8}" srcOrd="1" destOrd="0" parTransId="{45053F84-3CAE-411F-8C85-5A08DB5C2F1B}" sibTransId="{C0726FB3-0684-43A4-BF4A-C69F3A3E0036}"/>
    <dgm:cxn modelId="{F981F2F8-9F82-47EA-889F-819FC4FC241C}" srcId="{5B75E408-59FA-4494-9532-805767FCE8FC}" destId="{0B70A0F5-AB1D-4E06-A5D6-42111F536FDC}" srcOrd="0" destOrd="0" parTransId="{BFCED5D2-1FCB-44C8-ADD7-5047313C7EFE}" sibTransId="{7D2D3F90-5A56-47BA-A1CD-3102698EDCE4}"/>
    <dgm:cxn modelId="{CC028F66-A77C-4975-964D-5F4E4F0A3ABF}" type="presParOf" srcId="{2608082C-779A-46E1-8336-CAC06D6A4B3A}" destId="{D3861037-F028-4010-91F1-EA60C5AEA579}" srcOrd="0" destOrd="0" presId="urn:microsoft.com/office/officeart/2005/8/layout/hierarchy4"/>
    <dgm:cxn modelId="{18B53BE6-53C8-4B10-BED7-5AAA789CEF9A}" type="presParOf" srcId="{D3861037-F028-4010-91F1-EA60C5AEA579}" destId="{0A3543BF-C3AE-451D-AFB2-09D729237FC0}" srcOrd="0" destOrd="0" presId="urn:microsoft.com/office/officeart/2005/8/layout/hierarchy4"/>
    <dgm:cxn modelId="{BC3293B3-4EB8-417F-B012-7E7E5B38DDD6}" type="presParOf" srcId="{D3861037-F028-4010-91F1-EA60C5AEA579}" destId="{23173AD7-7679-4EF6-9E68-98E7ADEDA692}" srcOrd="1" destOrd="0" presId="urn:microsoft.com/office/officeart/2005/8/layout/hierarchy4"/>
    <dgm:cxn modelId="{491D7D68-F004-48A0-85E8-E4328D947253}" type="presParOf" srcId="{D3861037-F028-4010-91F1-EA60C5AEA579}" destId="{A143417D-A0E6-42B6-8D18-5607601E0FCA}" srcOrd="2" destOrd="0" presId="urn:microsoft.com/office/officeart/2005/8/layout/hierarchy4"/>
    <dgm:cxn modelId="{4BFF122D-E527-4681-8D28-FBCF4D405152}" type="presParOf" srcId="{A143417D-A0E6-42B6-8D18-5607601E0FCA}" destId="{9EBD7F64-888A-4128-AC86-C17722B81F34}" srcOrd="0" destOrd="0" presId="urn:microsoft.com/office/officeart/2005/8/layout/hierarchy4"/>
    <dgm:cxn modelId="{78035237-B506-4B2D-A954-9822BAD61A9E}" type="presParOf" srcId="{9EBD7F64-888A-4128-AC86-C17722B81F34}" destId="{CC3BDE5B-D3A4-435B-8AFA-35E47ED1575B}" srcOrd="0" destOrd="0" presId="urn:microsoft.com/office/officeart/2005/8/layout/hierarchy4"/>
    <dgm:cxn modelId="{A79FEA8B-3E48-421A-866D-8C8944A88494}" type="presParOf" srcId="{9EBD7F64-888A-4128-AC86-C17722B81F34}" destId="{718FD8BA-00B8-4B22-9F7E-52C8C3B9E07C}" srcOrd="1" destOrd="0" presId="urn:microsoft.com/office/officeart/2005/8/layout/hierarchy4"/>
    <dgm:cxn modelId="{318D4B46-624B-42D1-B44B-7C851CBFA00F}" type="presParOf" srcId="{9EBD7F64-888A-4128-AC86-C17722B81F34}" destId="{658ABBFE-DFAB-4C10-AE24-3E749DFF8FAC}" srcOrd="2" destOrd="0" presId="urn:microsoft.com/office/officeart/2005/8/layout/hierarchy4"/>
    <dgm:cxn modelId="{CB9CDBC9-5D58-4A7C-ADF8-995B623D032C}" type="presParOf" srcId="{658ABBFE-DFAB-4C10-AE24-3E749DFF8FAC}" destId="{0432EF7B-B751-4DFF-8373-10A2BEB0EBD1}" srcOrd="0" destOrd="0" presId="urn:microsoft.com/office/officeart/2005/8/layout/hierarchy4"/>
    <dgm:cxn modelId="{222B9D83-41D1-4BBD-8477-B893DF2C2F0D}" type="presParOf" srcId="{0432EF7B-B751-4DFF-8373-10A2BEB0EBD1}" destId="{27AD5A3C-5E02-46E7-AF05-874428AA5E8E}" srcOrd="0" destOrd="0" presId="urn:microsoft.com/office/officeart/2005/8/layout/hierarchy4"/>
    <dgm:cxn modelId="{9C62EB9A-68A6-47F8-9B21-C59910A25D07}" type="presParOf" srcId="{0432EF7B-B751-4DFF-8373-10A2BEB0EBD1}" destId="{E40847C2-1F5C-4B6D-A0AA-B0C5495C783C}" srcOrd="1" destOrd="0" presId="urn:microsoft.com/office/officeart/2005/8/layout/hierarchy4"/>
    <dgm:cxn modelId="{D8E50B4B-06B8-49B8-81C7-DE9F41D24E97}" type="presParOf" srcId="{0432EF7B-B751-4DFF-8373-10A2BEB0EBD1}" destId="{A9B19428-531A-4298-8B3C-7D4ECF3EBCF5}" srcOrd="2" destOrd="0" presId="urn:microsoft.com/office/officeart/2005/8/layout/hierarchy4"/>
    <dgm:cxn modelId="{A4BE0892-88C3-4B75-8CA9-E592DE341931}" type="presParOf" srcId="{A9B19428-531A-4298-8B3C-7D4ECF3EBCF5}" destId="{03282193-319E-4561-AB85-618FB8A47C11}" srcOrd="0" destOrd="0" presId="urn:microsoft.com/office/officeart/2005/8/layout/hierarchy4"/>
    <dgm:cxn modelId="{0693490C-396D-4177-A78A-354579813DE6}" type="presParOf" srcId="{03282193-319E-4561-AB85-618FB8A47C11}" destId="{D2B10837-5020-4709-B6F0-25F18F97C13D}" srcOrd="0" destOrd="0" presId="urn:microsoft.com/office/officeart/2005/8/layout/hierarchy4"/>
    <dgm:cxn modelId="{E1C28974-97A0-4CD5-8A08-746677775A5B}" type="presParOf" srcId="{03282193-319E-4561-AB85-618FB8A47C11}" destId="{AB9F93E4-5CAC-4405-A4D4-8023A24F5591}" srcOrd="1" destOrd="0" presId="urn:microsoft.com/office/officeart/2005/8/layout/hierarchy4"/>
    <dgm:cxn modelId="{54724706-F625-40E1-8B9A-EFE46AD50006}" type="presParOf" srcId="{658ABBFE-DFAB-4C10-AE24-3E749DFF8FAC}" destId="{A3523C8C-2480-4047-BCC8-7B08CD791360}" srcOrd="1" destOrd="0" presId="urn:microsoft.com/office/officeart/2005/8/layout/hierarchy4"/>
    <dgm:cxn modelId="{23BD5C60-D272-4C0A-B981-CE6ECA0941F4}" type="presParOf" srcId="{658ABBFE-DFAB-4C10-AE24-3E749DFF8FAC}" destId="{A9449409-8E32-4B5A-B0D3-1F12D28494C2}" srcOrd="2" destOrd="0" presId="urn:microsoft.com/office/officeart/2005/8/layout/hierarchy4"/>
    <dgm:cxn modelId="{8F0FDC0E-D015-4D76-A36B-56C9441D353D}" type="presParOf" srcId="{A9449409-8E32-4B5A-B0D3-1F12D28494C2}" destId="{BFE7741F-B6A0-4617-B64D-EBF434C3D0F9}" srcOrd="0" destOrd="0" presId="urn:microsoft.com/office/officeart/2005/8/layout/hierarchy4"/>
    <dgm:cxn modelId="{90FD3D02-90B9-4486-88FC-E4E5D243252D}" type="presParOf" srcId="{A9449409-8E32-4B5A-B0D3-1F12D28494C2}" destId="{6D90F38C-EFAB-49D0-87F0-93D21DA60710}" srcOrd="1" destOrd="0" presId="urn:microsoft.com/office/officeart/2005/8/layout/hierarchy4"/>
    <dgm:cxn modelId="{6E3CBE81-9919-48D6-B752-F56E9823E8FF}" type="presParOf" srcId="{A9449409-8E32-4B5A-B0D3-1F12D28494C2}" destId="{7BD583B9-C342-4680-A2BA-0DE9ED9B3EDD}" srcOrd="2" destOrd="0" presId="urn:microsoft.com/office/officeart/2005/8/layout/hierarchy4"/>
    <dgm:cxn modelId="{8B1A984F-26E0-4678-9F43-A75E17545453}" type="presParOf" srcId="{7BD583B9-C342-4680-A2BA-0DE9ED9B3EDD}" destId="{1C49F87D-DC4B-4136-8A7B-0E87A2FCB640}" srcOrd="0" destOrd="0" presId="urn:microsoft.com/office/officeart/2005/8/layout/hierarchy4"/>
    <dgm:cxn modelId="{910E17C7-71F2-4D62-B5EF-3C4863028524}" type="presParOf" srcId="{1C49F87D-DC4B-4136-8A7B-0E87A2FCB640}" destId="{FE9DFAE5-6B31-44FA-987D-BE0DBA4DC1D6}" srcOrd="0" destOrd="0" presId="urn:microsoft.com/office/officeart/2005/8/layout/hierarchy4"/>
    <dgm:cxn modelId="{B56FF9E4-19C5-4C9D-B756-C1BB444A7520}" type="presParOf" srcId="{1C49F87D-DC4B-4136-8A7B-0E87A2FCB640}" destId="{AD8E21AA-74B8-48E2-8B0C-637F2ED3FB23}" srcOrd="1" destOrd="0" presId="urn:microsoft.com/office/officeart/2005/8/layout/hierarchy4"/>
    <dgm:cxn modelId="{4138CA03-580D-4856-B6CE-25543BFAB98D}" type="presParOf" srcId="{A143417D-A0E6-42B6-8D18-5607601E0FCA}" destId="{C9303107-DAF3-405D-A202-61AE16239383}" srcOrd="1" destOrd="0" presId="urn:microsoft.com/office/officeart/2005/8/layout/hierarchy4"/>
    <dgm:cxn modelId="{E85084E7-7F85-4D62-87D0-806BB286AF45}" type="presParOf" srcId="{A143417D-A0E6-42B6-8D18-5607601E0FCA}" destId="{364ABD08-5FB3-4CEE-A807-DBA0A8DF01D6}" srcOrd="2" destOrd="0" presId="urn:microsoft.com/office/officeart/2005/8/layout/hierarchy4"/>
    <dgm:cxn modelId="{2952E4FD-E0B5-4185-A0AA-9E03F60C7CB9}" type="presParOf" srcId="{364ABD08-5FB3-4CEE-A807-DBA0A8DF01D6}" destId="{74DB23B1-2DE8-4810-A137-7146C2BAFFB5}" srcOrd="0" destOrd="0" presId="urn:microsoft.com/office/officeart/2005/8/layout/hierarchy4"/>
    <dgm:cxn modelId="{85171421-E1B4-44BE-B614-E2D26D382D5B}" type="presParOf" srcId="{364ABD08-5FB3-4CEE-A807-DBA0A8DF01D6}" destId="{C8A8E4DA-CF4E-4AD7-AED1-0D6C7EE93CCB}" srcOrd="1" destOrd="0" presId="urn:microsoft.com/office/officeart/2005/8/layout/hierarchy4"/>
    <dgm:cxn modelId="{C9536BE3-562A-4217-A203-5C56E40325D2}" type="presParOf" srcId="{364ABD08-5FB3-4CEE-A807-DBA0A8DF01D6}" destId="{B6DB0B7E-424A-48B3-A5FD-A5BE2F86AAA3}" srcOrd="2" destOrd="0" presId="urn:microsoft.com/office/officeart/2005/8/layout/hierarchy4"/>
    <dgm:cxn modelId="{5590048F-D5D9-4603-8A3B-A9B731B90124}" type="presParOf" srcId="{B6DB0B7E-424A-48B3-A5FD-A5BE2F86AAA3}" destId="{7C656B27-2213-40A0-8294-7165900B4A76}" srcOrd="0" destOrd="0" presId="urn:microsoft.com/office/officeart/2005/8/layout/hierarchy4"/>
    <dgm:cxn modelId="{194285A2-0C98-44DB-A64A-40800882EB98}" type="presParOf" srcId="{7C656B27-2213-40A0-8294-7165900B4A76}" destId="{496A5755-150D-4C9D-A78B-83506E2CBA46}" srcOrd="0" destOrd="0" presId="urn:microsoft.com/office/officeart/2005/8/layout/hierarchy4"/>
    <dgm:cxn modelId="{A6EC0FFA-5E6C-4503-B6AA-5148290416EF}" type="presParOf" srcId="{7C656B27-2213-40A0-8294-7165900B4A76}" destId="{C9A319C1-A134-488F-AB52-21BACA2407B0}" srcOrd="1" destOrd="0" presId="urn:microsoft.com/office/officeart/2005/8/layout/hierarchy4"/>
    <dgm:cxn modelId="{5149AEEB-A996-44BE-9480-51928481AA21}" type="presParOf" srcId="{7C656B27-2213-40A0-8294-7165900B4A76}" destId="{B4904861-FB45-4B35-8C73-4C1FFFEAD71C}" srcOrd="2" destOrd="0" presId="urn:microsoft.com/office/officeart/2005/8/layout/hierarchy4"/>
    <dgm:cxn modelId="{456F318F-9F93-44B4-ACCF-85D47F5AC11D}" type="presParOf" srcId="{B4904861-FB45-4B35-8C73-4C1FFFEAD71C}" destId="{03D1E72C-82BD-4568-B65B-4FB20615C1A5}" srcOrd="0" destOrd="0" presId="urn:microsoft.com/office/officeart/2005/8/layout/hierarchy4"/>
    <dgm:cxn modelId="{7224995E-E8B2-407A-AEC7-F881C153F487}" type="presParOf" srcId="{03D1E72C-82BD-4568-B65B-4FB20615C1A5}" destId="{EB89AFE1-012E-4EFE-94AC-38F82234A08D}" srcOrd="0" destOrd="0" presId="urn:microsoft.com/office/officeart/2005/8/layout/hierarchy4"/>
    <dgm:cxn modelId="{16BBB239-B11B-4F90-99C2-B120129343CD}" type="presParOf" srcId="{03D1E72C-82BD-4568-B65B-4FB20615C1A5}" destId="{58D2C75F-7C67-4866-909D-CBFD8FFE0F58}" srcOrd="1" destOrd="0" presId="urn:microsoft.com/office/officeart/2005/8/layout/hierarchy4"/>
    <dgm:cxn modelId="{ADB7BF59-699E-47E9-89BD-F44A0976305C}" type="presParOf" srcId="{2608082C-779A-46E1-8336-CAC06D6A4B3A}" destId="{9E725636-4062-44FF-BFC0-FD8A012DD883}" srcOrd="1" destOrd="0" presId="urn:microsoft.com/office/officeart/2005/8/layout/hierarchy4"/>
    <dgm:cxn modelId="{F77E1ECD-731C-4233-8937-38484F827733}" type="presParOf" srcId="{2608082C-779A-46E1-8336-CAC06D6A4B3A}" destId="{8AF7B173-313D-40AC-9B1E-89A5F5844651}" srcOrd="2" destOrd="0" presId="urn:microsoft.com/office/officeart/2005/8/layout/hierarchy4"/>
    <dgm:cxn modelId="{BE361E49-4D74-44F2-8CD6-5A9B934E7263}" type="presParOf" srcId="{8AF7B173-313D-40AC-9B1E-89A5F5844651}" destId="{48D750F2-027E-4F51-BBFF-2A1B25029593}" srcOrd="0" destOrd="0" presId="urn:microsoft.com/office/officeart/2005/8/layout/hierarchy4"/>
    <dgm:cxn modelId="{8D57BE5E-53FA-41BD-A447-F11DB3B52E04}" type="presParOf" srcId="{8AF7B173-313D-40AC-9B1E-89A5F5844651}" destId="{D8A4E0C1-2B19-42AF-8F38-79A9D25AF99C}" srcOrd="1" destOrd="0" presId="urn:microsoft.com/office/officeart/2005/8/layout/hierarchy4"/>
    <dgm:cxn modelId="{BC66DD21-7BD6-462C-B35B-78148374012B}" type="presParOf" srcId="{8AF7B173-313D-40AC-9B1E-89A5F5844651}" destId="{005F4FB8-D386-4010-A387-EFB8CCEC9A2A}" srcOrd="2" destOrd="0" presId="urn:microsoft.com/office/officeart/2005/8/layout/hierarchy4"/>
    <dgm:cxn modelId="{C30ABD29-130D-4412-96D7-57B3C6F6F95C}" type="presParOf" srcId="{005F4FB8-D386-4010-A387-EFB8CCEC9A2A}" destId="{5FB55B76-7520-460A-A289-2A0289015FFA}" srcOrd="0" destOrd="0" presId="urn:microsoft.com/office/officeart/2005/8/layout/hierarchy4"/>
    <dgm:cxn modelId="{CD90B6D7-D713-4B7E-98FB-DD3CA4781F4A}" type="presParOf" srcId="{5FB55B76-7520-460A-A289-2A0289015FFA}" destId="{6967AC1E-7869-499B-B0C2-95CDFCBE8FD5}" srcOrd="0" destOrd="0" presId="urn:microsoft.com/office/officeart/2005/8/layout/hierarchy4"/>
    <dgm:cxn modelId="{E8A58EA6-2489-4542-86B2-9B4201C0F532}" type="presParOf" srcId="{5FB55B76-7520-460A-A289-2A0289015FFA}" destId="{A18196ED-DB01-453C-9E2F-9960DF5AE7EA}" srcOrd="1" destOrd="0" presId="urn:microsoft.com/office/officeart/2005/8/layout/hierarchy4"/>
    <dgm:cxn modelId="{45FA8288-2DCD-40B4-ADA8-8F70BF441478}" type="presParOf" srcId="{5FB55B76-7520-460A-A289-2A0289015FFA}" destId="{AEBB6082-2CFD-48A6-B638-EAC4E335FB57}" srcOrd="2" destOrd="0" presId="urn:microsoft.com/office/officeart/2005/8/layout/hierarchy4"/>
    <dgm:cxn modelId="{10F386A2-1B69-4C0C-A3A1-4766AC0D748F}" type="presParOf" srcId="{AEBB6082-2CFD-48A6-B638-EAC4E335FB57}" destId="{9E084413-FDC1-4204-BFD5-B95BD3838F7F}" srcOrd="0" destOrd="0" presId="urn:microsoft.com/office/officeart/2005/8/layout/hierarchy4"/>
    <dgm:cxn modelId="{D92F5745-1797-4A5C-83D0-4DE850379E80}" type="presParOf" srcId="{9E084413-FDC1-4204-BFD5-B95BD3838F7F}" destId="{30604E18-7979-4E56-8BF5-F670118590B1}" srcOrd="0" destOrd="0" presId="urn:microsoft.com/office/officeart/2005/8/layout/hierarchy4"/>
    <dgm:cxn modelId="{0D08BF47-CB09-42AE-AD15-B2811939269E}" type="presParOf" srcId="{9E084413-FDC1-4204-BFD5-B95BD3838F7F}" destId="{74630ADF-C52D-4102-941C-D1385CC7D0F8}" srcOrd="1" destOrd="0" presId="urn:microsoft.com/office/officeart/2005/8/layout/hierarchy4"/>
    <dgm:cxn modelId="{02A2715D-0240-44CE-9D9F-07E766A4388D}" type="presParOf" srcId="{9E084413-FDC1-4204-BFD5-B95BD3838F7F}" destId="{8E7B3E38-C7F7-46CC-815E-228E27BD48D1}" srcOrd="2" destOrd="0" presId="urn:microsoft.com/office/officeart/2005/8/layout/hierarchy4"/>
    <dgm:cxn modelId="{D911BEC4-32B6-41E3-8B8D-A043A90F6404}" type="presParOf" srcId="{8E7B3E38-C7F7-46CC-815E-228E27BD48D1}" destId="{11C0516B-8BC4-4E73-A882-569A2FDC67EF}" srcOrd="0" destOrd="0" presId="urn:microsoft.com/office/officeart/2005/8/layout/hierarchy4"/>
    <dgm:cxn modelId="{338766CE-FA43-4E6D-9744-F1A6B28C789F}" type="presParOf" srcId="{11C0516B-8BC4-4E73-A882-569A2FDC67EF}" destId="{162F7726-10AC-49A0-B457-8FA50F79593B}" srcOrd="0" destOrd="0" presId="urn:microsoft.com/office/officeart/2005/8/layout/hierarchy4"/>
    <dgm:cxn modelId="{7AC1074B-7355-4FF1-90A3-EF8764E905FC}" type="presParOf" srcId="{11C0516B-8BC4-4E73-A882-569A2FDC67EF}" destId="{4EACC162-A175-48E1-A3A5-8BDBA20528B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3543BF-C3AE-451D-AFB2-09D729237FC0}">
      <dsp:nvSpPr>
        <dsp:cNvPr id="0" name=""/>
        <dsp:cNvSpPr/>
      </dsp:nvSpPr>
      <dsp:spPr>
        <a:xfrm>
          <a:off x="5285" y="695"/>
          <a:ext cx="8248540" cy="972328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Lorem</a:t>
          </a:r>
          <a:r>
            <a:rPr lang="de-DE" sz="1600" b="1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b="1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ipsum</a:t>
          </a:r>
          <a:endParaRPr lang="de-DE" sz="1600" b="1" kern="1200" dirty="0">
            <a:solidFill>
              <a:srgbClr val="FFFFFF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85" y="695"/>
        <a:ext cx="8248540" cy="972328"/>
      </dsp:txXfrm>
    </dsp:sp>
    <dsp:sp modelId="{CC3BDE5B-D3A4-435B-8AFA-35E47ED1575B}">
      <dsp:nvSpPr>
        <dsp:cNvPr id="0" name=""/>
        <dsp:cNvSpPr/>
      </dsp:nvSpPr>
      <dsp:spPr>
        <a:xfrm>
          <a:off x="5285" y="1115984"/>
          <a:ext cx="5388202" cy="972328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Lorem</a:t>
          </a:r>
          <a:r>
            <a:rPr lang="de-DE" sz="1600" b="1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b="1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ipsum</a:t>
          </a:r>
          <a:endParaRPr lang="de-DE" sz="1600" b="1" kern="1200" dirty="0">
            <a:solidFill>
              <a:srgbClr val="FFFFFF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 err="1">
              <a:solidFill>
                <a:srgbClr val="FFFFFF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Exercitation</a:t>
          </a:r>
          <a:r>
            <a:rPr lang="de-DE" sz="1200" kern="1200" dirty="0">
              <a:solidFill>
                <a:srgbClr val="FFFFFF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200" kern="1200" dirty="0" err="1">
              <a:solidFill>
                <a:srgbClr val="FFFFFF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ullamco</a:t>
          </a:r>
          <a:endParaRPr lang="de-DE" sz="1200" b="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85" y="1115984"/>
        <a:ext cx="5388202" cy="972328"/>
      </dsp:txXfrm>
    </dsp:sp>
    <dsp:sp modelId="{27AD5A3C-5E02-46E7-AF05-874428AA5E8E}">
      <dsp:nvSpPr>
        <dsp:cNvPr id="0" name=""/>
        <dsp:cNvSpPr/>
      </dsp:nvSpPr>
      <dsp:spPr>
        <a:xfrm>
          <a:off x="5285" y="2231273"/>
          <a:ext cx="2638688" cy="972328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Lorem</a:t>
          </a:r>
          <a:r>
            <a:rPr lang="de-DE" sz="1600" b="1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b="1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ipsum</a:t>
          </a:r>
          <a:endParaRPr lang="de-DE" sz="1600" b="1" kern="1200" dirty="0">
            <a:solidFill>
              <a:srgbClr val="FFFFFF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 err="1">
              <a:solidFill>
                <a:srgbClr val="FFFFFF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Exercitation</a:t>
          </a:r>
          <a:r>
            <a:rPr lang="de-DE" sz="1200" kern="1200" dirty="0">
              <a:solidFill>
                <a:srgbClr val="FFFFFF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200" kern="1200" dirty="0" err="1">
              <a:solidFill>
                <a:srgbClr val="FFFFFF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ullamco</a:t>
          </a:r>
          <a:endParaRPr lang="de-DE" sz="1200" kern="1200" dirty="0">
            <a:solidFill>
              <a:srgbClr val="FFFFFF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85" y="2231273"/>
        <a:ext cx="2638688" cy="972328"/>
      </dsp:txXfrm>
    </dsp:sp>
    <dsp:sp modelId="{D2B10837-5020-4709-B6F0-25F18F97C13D}">
      <dsp:nvSpPr>
        <dsp:cNvPr id="0" name=""/>
        <dsp:cNvSpPr/>
      </dsp:nvSpPr>
      <dsp:spPr>
        <a:xfrm>
          <a:off x="5285" y="3346562"/>
          <a:ext cx="2638688" cy="972328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 err="1">
              <a:solidFill>
                <a:schemeClr val="accent1"/>
              </a:solidFill>
            </a:rPr>
            <a:t>Ut</a:t>
          </a:r>
          <a:r>
            <a:rPr lang="de-DE" sz="1600" b="1" kern="1200" dirty="0">
              <a:solidFill>
                <a:schemeClr val="accent1"/>
              </a:solidFill>
            </a:rPr>
            <a:t> </a:t>
          </a:r>
          <a:r>
            <a:rPr lang="de-DE" sz="1600" b="1" kern="1200" dirty="0" err="1">
              <a:solidFill>
                <a:schemeClr val="accent1"/>
              </a:solidFill>
            </a:rPr>
            <a:t>wisi</a:t>
          </a:r>
          <a:endParaRPr lang="de-DE" sz="1600" b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Exercitation</a:t>
          </a:r>
          <a:r>
            <a:rPr lang="de-DE" sz="1200" kern="1200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200" kern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ullamco</a:t>
          </a:r>
          <a:endParaRPr lang="de-DE" sz="1200" kern="1200" dirty="0">
            <a:solidFill>
              <a:schemeClr val="accent1"/>
            </a:solidFill>
          </a:endParaRPr>
        </a:p>
      </dsp:txBody>
      <dsp:txXfrm>
        <a:off x="5285" y="3346562"/>
        <a:ext cx="2638688" cy="972328"/>
      </dsp:txXfrm>
    </dsp:sp>
    <dsp:sp modelId="{BFE7741F-B6A0-4617-B64D-EBF434C3D0F9}">
      <dsp:nvSpPr>
        <dsp:cNvPr id="0" name=""/>
        <dsp:cNvSpPr/>
      </dsp:nvSpPr>
      <dsp:spPr>
        <a:xfrm>
          <a:off x="2754799" y="2231273"/>
          <a:ext cx="2638688" cy="972328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Duis </a:t>
          </a:r>
          <a:r>
            <a:rPr lang="de-DE" sz="1600" b="1" kern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autem</a:t>
          </a:r>
          <a:endParaRPr lang="de-DE" sz="1600" b="1" kern="1200" dirty="0">
            <a:solidFill>
              <a:schemeClr val="accent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Exercitation</a:t>
          </a:r>
          <a:r>
            <a:rPr lang="de-DE" sz="1200" kern="1200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200" kern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ullamco</a:t>
          </a:r>
          <a:endParaRPr lang="de-DE" sz="1200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54799" y="2231273"/>
        <a:ext cx="2638688" cy="972328"/>
      </dsp:txXfrm>
    </dsp:sp>
    <dsp:sp modelId="{FE9DFAE5-6B31-44FA-987D-BE0DBA4DC1D6}">
      <dsp:nvSpPr>
        <dsp:cNvPr id="0" name=""/>
        <dsp:cNvSpPr/>
      </dsp:nvSpPr>
      <dsp:spPr>
        <a:xfrm>
          <a:off x="2754799" y="3346562"/>
          <a:ext cx="2638688" cy="972328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Consectetur</a:t>
          </a:r>
          <a:r>
            <a:rPr lang="de-DE" sz="1600" b="1" kern="1200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b="1" kern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adipisici</a:t>
          </a:r>
          <a:r>
            <a:rPr lang="de-DE" sz="1600" b="1" kern="1200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b="1" kern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elit</a:t>
          </a:r>
          <a:endParaRPr lang="de-DE" sz="1600" b="1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Exercitation</a:t>
          </a:r>
          <a:r>
            <a:rPr lang="de-DE" sz="1200" kern="1200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200" kern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ullamco</a:t>
          </a:r>
          <a:endParaRPr lang="de-DE" sz="1200" kern="1200" dirty="0">
            <a:solidFill>
              <a:schemeClr val="accent1"/>
            </a:solidFill>
          </a:endParaRPr>
        </a:p>
      </dsp:txBody>
      <dsp:txXfrm>
        <a:off x="2754799" y="3346562"/>
        <a:ext cx="2638688" cy="972328"/>
      </dsp:txXfrm>
    </dsp:sp>
    <dsp:sp modelId="{74DB23B1-2DE8-4810-A137-7146C2BAFFB5}">
      <dsp:nvSpPr>
        <dsp:cNvPr id="0" name=""/>
        <dsp:cNvSpPr/>
      </dsp:nvSpPr>
      <dsp:spPr>
        <a:xfrm>
          <a:off x="5615137" y="1115984"/>
          <a:ext cx="2638688" cy="972328"/>
        </a:xfrm>
        <a:prstGeom prst="rect">
          <a:avLst/>
        </a:prstGeom>
        <a:solidFill>
          <a:srgbClr val="FFFFFF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Blandit</a:t>
          </a:r>
          <a:r>
            <a:rPr lang="de-DE" sz="1600" b="1" kern="1200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b="1" kern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praesent</a:t>
          </a:r>
          <a:r>
            <a:rPr lang="de-DE" sz="1600" b="1" kern="1200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b="1" kern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luptatum</a:t>
          </a:r>
          <a:endParaRPr lang="de-DE" sz="1600" b="1" kern="1200" dirty="0">
            <a:solidFill>
              <a:schemeClr val="accent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Exercitation</a:t>
          </a:r>
          <a:r>
            <a:rPr lang="de-DE" sz="1200" kern="1200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200" kern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ullamco</a:t>
          </a:r>
          <a:endParaRPr lang="de-DE" sz="1200" b="0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15137" y="1115984"/>
        <a:ext cx="2638688" cy="972328"/>
      </dsp:txXfrm>
    </dsp:sp>
    <dsp:sp modelId="{496A5755-150D-4C9D-A78B-83506E2CBA46}">
      <dsp:nvSpPr>
        <dsp:cNvPr id="0" name=""/>
        <dsp:cNvSpPr/>
      </dsp:nvSpPr>
      <dsp:spPr>
        <a:xfrm>
          <a:off x="5615137" y="2231273"/>
          <a:ext cx="2638688" cy="972328"/>
        </a:xfrm>
        <a:prstGeom prst="rect">
          <a:avLst/>
        </a:prstGeom>
        <a:solidFill>
          <a:srgbClr val="FFFFFF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Nam </a:t>
          </a:r>
          <a:r>
            <a:rPr lang="de-DE" sz="1600" b="1" kern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liber</a:t>
          </a:r>
          <a:r>
            <a:rPr lang="de-DE" sz="1600" b="1" kern="1200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b="1" kern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tempor</a:t>
          </a:r>
          <a:endParaRPr lang="de-DE" sz="1600" b="1" kern="1200" dirty="0">
            <a:solidFill>
              <a:schemeClr val="accent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Exercitation</a:t>
          </a:r>
          <a:r>
            <a:rPr lang="de-DE" sz="1200" kern="1200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200" kern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ullamco</a:t>
          </a:r>
          <a:endParaRPr lang="de-DE" sz="1200" b="0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15137" y="2231273"/>
        <a:ext cx="2638688" cy="972328"/>
      </dsp:txXfrm>
    </dsp:sp>
    <dsp:sp modelId="{EB89AFE1-012E-4EFE-94AC-38F82234A08D}">
      <dsp:nvSpPr>
        <dsp:cNvPr id="0" name=""/>
        <dsp:cNvSpPr/>
      </dsp:nvSpPr>
      <dsp:spPr>
        <a:xfrm>
          <a:off x="5615137" y="3346562"/>
          <a:ext cx="2638688" cy="972328"/>
        </a:xfrm>
        <a:prstGeom prst="rect">
          <a:avLst/>
        </a:prstGeom>
        <a:solidFill>
          <a:srgbClr val="FFFFFF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Hendrerit</a:t>
          </a:r>
          <a:r>
            <a:rPr lang="de-DE" sz="1600" b="1" kern="1200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in </a:t>
          </a:r>
          <a:r>
            <a:rPr lang="de-DE" sz="1600" b="1" kern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vulputate</a:t>
          </a:r>
          <a:r>
            <a:rPr lang="de-DE" sz="1600" b="1" kern="1200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b="1" kern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velit</a:t>
          </a:r>
          <a:r>
            <a:rPr lang="de-DE" sz="1600" b="1" kern="1200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esse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Exercitation</a:t>
          </a:r>
          <a:r>
            <a:rPr lang="de-DE" sz="1200" kern="1200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200" kern="1200" dirty="0" err="1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ullamco</a:t>
          </a:r>
          <a:endParaRPr lang="de-DE" sz="1200" b="0" kern="1200" dirty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15137" y="3346562"/>
        <a:ext cx="2638688" cy="972328"/>
      </dsp:txXfrm>
    </dsp:sp>
    <dsp:sp modelId="{48D750F2-027E-4F51-BBFF-2A1B25029593}">
      <dsp:nvSpPr>
        <dsp:cNvPr id="0" name=""/>
        <dsp:cNvSpPr/>
      </dsp:nvSpPr>
      <dsp:spPr>
        <a:xfrm>
          <a:off x="8697125" y="695"/>
          <a:ext cx="2638688" cy="972328"/>
        </a:xfrm>
        <a:prstGeom prst="rect">
          <a:avLst/>
        </a:prstGeom>
        <a:solidFill>
          <a:srgbClr val="FFFF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 err="1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Quis</a:t>
          </a:r>
          <a:r>
            <a:rPr lang="de-DE" sz="1600" kern="12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nostrud</a:t>
          </a:r>
          <a:r>
            <a:rPr lang="de-DE" sz="1600" kern="12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exerci</a:t>
          </a:r>
          <a:r>
            <a:rPr lang="de-DE" sz="1600" kern="12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tation</a:t>
          </a:r>
          <a:r>
            <a:rPr lang="de-DE" sz="1600" kern="12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de-DE" sz="1600" b="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97125" y="695"/>
        <a:ext cx="2638688" cy="972328"/>
      </dsp:txXfrm>
    </dsp:sp>
    <dsp:sp modelId="{6967AC1E-7869-499B-B0C2-95CDFCBE8FD5}">
      <dsp:nvSpPr>
        <dsp:cNvPr id="0" name=""/>
        <dsp:cNvSpPr/>
      </dsp:nvSpPr>
      <dsp:spPr>
        <a:xfrm>
          <a:off x="8697125" y="1115984"/>
          <a:ext cx="2638688" cy="972328"/>
        </a:xfrm>
        <a:prstGeom prst="rect">
          <a:avLst/>
        </a:prstGeom>
        <a:solidFill>
          <a:srgbClr val="FFFF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 err="1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Suscipit</a:t>
          </a:r>
          <a:r>
            <a:rPr lang="de-DE" sz="1600" kern="12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lobortis</a:t>
          </a:r>
          <a:r>
            <a:rPr lang="de-DE" sz="1600" kern="12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nisl</a:t>
          </a:r>
          <a:r>
            <a:rPr lang="de-DE" sz="1600" kern="12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de-DE" sz="1600" b="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97125" y="1115984"/>
        <a:ext cx="2638688" cy="972328"/>
      </dsp:txXfrm>
    </dsp:sp>
    <dsp:sp modelId="{30604E18-7979-4E56-8BF5-F670118590B1}">
      <dsp:nvSpPr>
        <dsp:cNvPr id="0" name=""/>
        <dsp:cNvSpPr/>
      </dsp:nvSpPr>
      <dsp:spPr>
        <a:xfrm>
          <a:off x="8697125" y="2231273"/>
          <a:ext cx="2638688" cy="972328"/>
        </a:xfrm>
        <a:prstGeom prst="rect">
          <a:avLst/>
        </a:prstGeom>
        <a:solidFill>
          <a:srgbClr val="FFFF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 err="1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Perdiet</a:t>
          </a:r>
          <a:r>
            <a:rPr lang="de-DE" sz="1600" kern="12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doming</a:t>
          </a:r>
          <a:r>
            <a:rPr lang="de-DE" sz="1600" kern="12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de-DE" sz="1600" kern="1200" dirty="0" err="1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id</a:t>
          </a:r>
          <a:r>
            <a:rPr lang="de-DE" sz="1600" kern="12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quod </a:t>
          </a:r>
          <a:r>
            <a:rPr lang="de-DE" sz="1600" kern="1200" dirty="0" err="1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mazim</a:t>
          </a:r>
          <a:endParaRPr lang="de-DE" sz="1600" b="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97125" y="2231273"/>
        <a:ext cx="2638688" cy="972328"/>
      </dsp:txXfrm>
    </dsp:sp>
    <dsp:sp modelId="{162F7726-10AC-49A0-B457-8FA50F79593B}">
      <dsp:nvSpPr>
        <dsp:cNvPr id="0" name=""/>
        <dsp:cNvSpPr/>
      </dsp:nvSpPr>
      <dsp:spPr>
        <a:xfrm>
          <a:off x="8697125" y="3346562"/>
          <a:ext cx="2638688" cy="972328"/>
        </a:xfrm>
        <a:prstGeom prst="rect">
          <a:avLst/>
        </a:prstGeom>
        <a:solidFill>
          <a:srgbClr val="FFFF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 err="1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Soluta</a:t>
          </a:r>
          <a:r>
            <a:rPr lang="fr-FR" sz="1600" kern="12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1600" kern="1200" dirty="0" err="1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nobis</a:t>
          </a:r>
          <a:r>
            <a:rPr lang="fr-FR" sz="1600" kern="12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1600" kern="1200" dirty="0" err="1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eleifend</a:t>
          </a:r>
          <a:r>
            <a:rPr lang="fr-FR" sz="1600" kern="12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1600" b="0" kern="12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option </a:t>
          </a:r>
          <a:r>
            <a:rPr lang="fr-FR" sz="1600" b="0" kern="1200" dirty="0" err="1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congue</a:t>
          </a:r>
          <a:endParaRPr lang="de-DE" sz="1600" b="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97125" y="3346562"/>
        <a:ext cx="2638688" cy="9723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0.67904</cdr:x>
      <cdr:y>0.18283</cdr:y>
    </cdr:from>
    <cdr:to>
      <cdr:x>1</cdr:x>
      <cdr:y>0.22735</cdr:y>
    </cdr:to>
    <cdr:sp macro="" textlink="">
      <cdr:nvSpPr>
        <cdr:cNvPr id="2" name="Wissenschaftliches Personal">
          <a:extLst xmlns:a="http://schemas.openxmlformats.org/drawingml/2006/main">
            <a:ext uri="{FF2B5EF4-FFF2-40B4-BE49-F238E27FC236}">
              <a16:creationId xmlns:a16="http://schemas.microsoft.com/office/drawing/2014/main" id="{3755E7A3-CA17-CD46-93FE-20D7945B7336}"/>
            </a:ext>
          </a:extLst>
        </cdr:cNvPr>
        <cdr:cNvSpPr txBox="1"/>
      </cdr:nvSpPr>
      <cdr:spPr>
        <a:xfrm xmlns:a="http://schemas.openxmlformats.org/drawingml/2006/main">
          <a:off x="3667287" y="789737"/>
          <a:ext cx="1733388" cy="19232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 cap="flat">
          <a:noFill/>
          <a:miter lim="400000"/>
        </a:ln>
        <a:effectLst xmlns:a="http://schemas.openxmlformats.org/drawingml/2006/main"/>
        <a:extLst xmlns:a="http://schemas.openxmlformats.org/drawingml/2006/main">
          <a:ext uri="{C572A759-6A51-4108-AA02-DFA0A04FC94B}">
            <ma14:wrappingTextBoxFlag xmlns:lc="http://schemas.openxmlformats.org/drawingml/2006/lockedCanvas" xmlns:ma14="http://schemas.microsoft.com/office/mac/drawingml/2011/main" xmlns:a14="http://schemas.microsoft.com/office/drawing/2010/main" xmlns:m="http://schemas.openxmlformats.org/officeDocument/2006/math" xmlns="" xmlns:p="http://schemas.openxmlformats.org/presentationml/2006/main" xmlns:r="http://schemas.openxmlformats.org/officeDocument/2006/relationships" val="1"/>
          </a:ext>
        </a:extLst>
      </cdr:spPr>
      <cdr:txBody>
        <a:bodyPr xmlns:a="http://schemas.openxmlformats.org/drawingml/2006/main" wrap="square" lIns="50800" tIns="50800" rIns="50800" bIns="50800" numCol="1" anchor="ctr">
          <a:noAutofit/>
        </a:bodyPr>
        <a:lstStyle xmlns:a="http://schemas.openxmlformats.org/drawingml/2006/main">
          <a:defPPr>
            <a:defRPr lang="de-D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de-DE" sz="1000" dirty="0" err="1">
              <a:solidFill>
                <a:schemeClr val="accent1"/>
              </a:solidFill>
            </a:rPr>
            <a:t>Consectetur</a:t>
          </a:r>
          <a:r>
            <a:rPr lang="de-DE" sz="1000" dirty="0">
              <a:solidFill>
                <a:schemeClr val="accent1"/>
              </a:solidFill>
            </a:rPr>
            <a:t> </a:t>
          </a:r>
          <a:r>
            <a:rPr lang="de-DE" sz="1000" dirty="0" err="1">
              <a:solidFill>
                <a:schemeClr val="accent1"/>
              </a:solidFill>
            </a:rPr>
            <a:t>adipisici</a:t>
          </a:r>
          <a:r>
            <a:rPr lang="de-DE" sz="1000" dirty="0">
              <a:solidFill>
                <a:schemeClr val="accent1"/>
              </a:solidFill>
            </a:rPr>
            <a:t> </a:t>
          </a:r>
          <a:r>
            <a:rPr lang="de-DE" sz="1000" dirty="0" err="1">
              <a:solidFill>
                <a:schemeClr val="accent1"/>
              </a:solidFill>
            </a:rPr>
            <a:t>elit</a:t>
          </a:r>
          <a:endParaRPr lang="de-DE" sz="1000" dirty="0">
            <a:solidFill>
              <a:schemeClr val="accent1"/>
            </a:solidFill>
          </a:endParaRPr>
        </a:p>
      </cdr:txBody>
    </cdr:sp>
  </cdr:relSizeAnchor>
  <cdr:relSizeAnchor xmlns:cdr="http://schemas.openxmlformats.org/drawingml/2006/chartDrawing">
    <cdr:from>
      <cdr:x>0.04519</cdr:x>
      <cdr:y>0.2914</cdr:y>
    </cdr:from>
    <cdr:to>
      <cdr:x>0.14064</cdr:x>
      <cdr:y>0.33293</cdr:y>
    </cdr:to>
    <cdr:sp macro="" textlink="">
      <cdr:nvSpPr>
        <cdr:cNvPr id="3" name="3%">
          <a:extLst xmlns:a="http://schemas.openxmlformats.org/drawingml/2006/main">
            <a:ext uri="{FF2B5EF4-FFF2-40B4-BE49-F238E27FC236}">
              <a16:creationId xmlns:a16="http://schemas.microsoft.com/office/drawing/2014/main" id="{FA0FE41B-0593-814D-0E37-1D5ABA81D9FB}"/>
            </a:ext>
          </a:extLst>
        </cdr:cNvPr>
        <cdr:cNvSpPr txBox="1"/>
      </cdr:nvSpPr>
      <cdr:spPr>
        <a:xfrm xmlns:a="http://schemas.openxmlformats.org/drawingml/2006/main">
          <a:off x="244064" y="1258719"/>
          <a:ext cx="515511" cy="17940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 cap="flat">
          <a:noFill/>
          <a:miter lim="400000"/>
        </a:ln>
        <a:effectLst xmlns:a="http://schemas.openxmlformats.org/drawingml/2006/main"/>
        <a:extLst xmlns:a="http://schemas.openxmlformats.org/drawingml/2006/main">
          <a:ext uri="{C572A759-6A51-4108-AA02-DFA0A04FC94B}">
            <ma14:wrappingTextBoxFlag xmlns:lc="http://schemas.openxmlformats.org/drawingml/2006/lockedCanvas" xmlns:ma14="http://schemas.microsoft.com/office/mac/drawingml/2011/main" xmlns:a14="http://schemas.microsoft.com/office/drawing/2010/main" xmlns:m="http://schemas.openxmlformats.org/officeDocument/2006/math" xmlns="" xmlns:p="http://schemas.openxmlformats.org/presentationml/2006/main" xmlns:r="http://schemas.openxmlformats.org/officeDocument/2006/relationships" val="1"/>
          </a:ext>
        </a:extLst>
      </cdr:spPr>
      <cdr:txBody>
        <a:bodyPr xmlns:a="http://schemas.openxmlformats.org/drawingml/2006/main" wrap="square" lIns="50800" tIns="50800" rIns="50800" bIns="50800" numCol="1" anchor="ctr">
          <a:noAutofit/>
        </a:bodyPr>
        <a:lstStyle xmlns:a="http://schemas.openxmlformats.org/drawingml/2006/main">
          <a:defPPr>
            <a:defRPr lang="de-D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sz="1000" dirty="0">
              <a:solidFill>
                <a:schemeClr val="accent6"/>
              </a:solidFill>
            </a:rPr>
            <a:t>3%</a:t>
          </a:r>
        </a:p>
      </cdr:txBody>
    </cdr:sp>
  </cdr:relSizeAnchor>
  <cdr:relSizeAnchor xmlns:cdr="http://schemas.openxmlformats.org/drawingml/2006/chartDrawing">
    <cdr:from>
      <cdr:x>0</cdr:x>
      <cdr:y>0.18448</cdr:y>
    </cdr:from>
    <cdr:to>
      <cdr:x>0.48911</cdr:x>
      <cdr:y>0.22901</cdr:y>
    </cdr:to>
    <cdr:sp macro="" textlink="">
      <cdr:nvSpPr>
        <cdr:cNvPr id="4" name="Nicht Wissenschaftliches Personal">
          <a:extLst xmlns:a="http://schemas.openxmlformats.org/drawingml/2006/main">
            <a:ext uri="{FF2B5EF4-FFF2-40B4-BE49-F238E27FC236}">
              <a16:creationId xmlns:a16="http://schemas.microsoft.com/office/drawing/2014/main" id="{ADF453C0-11D9-A362-435F-50309FE57BF6}"/>
            </a:ext>
          </a:extLst>
        </cdr:cNvPr>
        <cdr:cNvSpPr txBox="1"/>
      </cdr:nvSpPr>
      <cdr:spPr>
        <a:xfrm xmlns:a="http://schemas.openxmlformats.org/drawingml/2006/main">
          <a:off x="0" y="796890"/>
          <a:ext cx="2641508" cy="19232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 cap="flat">
          <a:noFill/>
          <a:miter lim="400000"/>
        </a:ln>
        <a:effectLst xmlns:a="http://schemas.openxmlformats.org/drawingml/2006/main"/>
        <a:extLst xmlns:a="http://schemas.openxmlformats.org/drawingml/2006/main">
          <a:ext uri="{C572A759-6A51-4108-AA02-DFA0A04FC94B}">
            <ma14:wrappingTextBoxFlag xmlns:lc="http://schemas.openxmlformats.org/drawingml/2006/lockedCanvas" xmlns:ma14="http://schemas.microsoft.com/office/mac/drawingml/2011/main" xmlns:a14="http://schemas.microsoft.com/office/drawing/2010/main" xmlns:m="http://schemas.openxmlformats.org/officeDocument/2006/math" xmlns="" xmlns:p="http://schemas.openxmlformats.org/presentationml/2006/main" xmlns:r="http://schemas.openxmlformats.org/officeDocument/2006/relationships" val="1"/>
          </a:ext>
        </a:extLst>
      </cdr:spPr>
      <cdr:txBody>
        <a:bodyPr xmlns:a="http://schemas.openxmlformats.org/drawingml/2006/main" wrap="square" lIns="50800" tIns="50800" rIns="50800" bIns="50800" numCol="1" anchor="ctr">
          <a:noAutofit/>
        </a:bodyPr>
        <a:lstStyle xmlns:a="http://schemas.openxmlformats.org/drawingml/2006/main">
          <a:defPPr>
            <a:defRPr lang="de-D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sz="1000" dirty="0" err="1">
              <a:solidFill>
                <a:schemeClr val="accent6"/>
              </a:solidFill>
            </a:rPr>
            <a:t>Blandit</a:t>
          </a:r>
          <a:r>
            <a:rPr lang="de-DE" sz="1000" dirty="0">
              <a:solidFill>
                <a:schemeClr val="accent6"/>
              </a:solidFill>
            </a:rPr>
            <a:t> </a:t>
          </a:r>
          <a:r>
            <a:rPr lang="de-DE" sz="1000" dirty="0" err="1">
              <a:solidFill>
                <a:schemeClr val="accent6"/>
              </a:solidFill>
            </a:rPr>
            <a:t>praesent</a:t>
          </a:r>
          <a:r>
            <a:rPr lang="de-DE" sz="1000" dirty="0">
              <a:solidFill>
                <a:schemeClr val="accent6"/>
              </a:solidFill>
            </a:rPr>
            <a:t> </a:t>
          </a:r>
          <a:r>
            <a:rPr lang="de-DE" sz="1000" dirty="0" err="1">
              <a:solidFill>
                <a:schemeClr val="accent6"/>
              </a:solidFill>
            </a:rPr>
            <a:t>luptatum</a:t>
          </a:r>
          <a:endParaRPr sz="1000" dirty="0">
            <a:solidFill>
              <a:schemeClr val="accent6"/>
            </a:solidFill>
          </a:endParaRPr>
        </a:p>
      </cdr:txBody>
    </cdr:sp>
  </cdr:relSizeAnchor>
  <cdr:relSizeAnchor xmlns:cdr="http://schemas.openxmlformats.org/drawingml/2006/chartDrawing">
    <cdr:from>
      <cdr:x>0.04085</cdr:x>
      <cdr:y>0.35832</cdr:y>
    </cdr:from>
    <cdr:to>
      <cdr:x>0.1363</cdr:x>
      <cdr:y>0.402</cdr:y>
    </cdr:to>
    <cdr:sp macro="" textlink="">
      <cdr:nvSpPr>
        <cdr:cNvPr id="5" name="10%">
          <a:extLst xmlns:a="http://schemas.openxmlformats.org/drawingml/2006/main">
            <a:ext uri="{FF2B5EF4-FFF2-40B4-BE49-F238E27FC236}">
              <a16:creationId xmlns:a16="http://schemas.microsoft.com/office/drawing/2014/main" id="{7070F164-91C6-F885-154A-C9176AAF03CA}"/>
            </a:ext>
          </a:extLst>
        </cdr:cNvPr>
        <cdr:cNvSpPr txBox="1"/>
      </cdr:nvSpPr>
      <cdr:spPr>
        <a:xfrm xmlns:a="http://schemas.openxmlformats.org/drawingml/2006/main">
          <a:off x="220619" y="1547812"/>
          <a:ext cx="515510" cy="18864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 cap="flat">
          <a:noFill/>
          <a:miter lim="400000"/>
        </a:ln>
        <a:effectLst xmlns:a="http://schemas.openxmlformats.org/drawingml/2006/main"/>
        <a:extLst xmlns:a="http://schemas.openxmlformats.org/drawingml/2006/main">
          <a:ext uri="{C572A759-6A51-4108-AA02-DFA0A04FC94B}">
            <ma14:wrappingTextBoxFlag xmlns:lc="http://schemas.openxmlformats.org/drawingml/2006/lockedCanvas" xmlns:ma14="http://schemas.microsoft.com/office/mac/drawingml/2011/main" xmlns:a14="http://schemas.microsoft.com/office/drawing/2010/main" xmlns:m="http://schemas.openxmlformats.org/officeDocument/2006/math" xmlns="" xmlns:p="http://schemas.openxmlformats.org/presentationml/2006/main" xmlns:r="http://schemas.openxmlformats.org/officeDocument/2006/relationships" val="1"/>
          </a:ext>
        </a:extLst>
      </cdr:spPr>
      <cdr:txBody>
        <a:bodyPr xmlns:a="http://schemas.openxmlformats.org/drawingml/2006/main" wrap="square" lIns="50800" tIns="50800" rIns="50800" bIns="50800" numCol="1" anchor="ctr">
          <a:noAutofit/>
        </a:bodyPr>
        <a:lstStyle xmlns:a="http://schemas.openxmlformats.org/drawingml/2006/main">
          <a:defPPr>
            <a:defRPr lang="de-D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sz="1000" dirty="0">
              <a:solidFill>
                <a:schemeClr val="accent6"/>
              </a:solidFill>
            </a:rPr>
            <a:t>10%</a:t>
          </a:r>
        </a:p>
      </cdr:txBody>
    </cdr:sp>
  </cdr:relSizeAnchor>
  <cdr:relSizeAnchor xmlns:cdr="http://schemas.openxmlformats.org/drawingml/2006/chartDrawing">
    <cdr:from>
      <cdr:x>0.04085</cdr:x>
      <cdr:y>0.53576</cdr:y>
    </cdr:from>
    <cdr:to>
      <cdr:x>0.1363</cdr:x>
      <cdr:y>0.57943</cdr:y>
    </cdr:to>
    <cdr:sp macro="" textlink="">
      <cdr:nvSpPr>
        <cdr:cNvPr id="6" name="19%">
          <a:extLst xmlns:a="http://schemas.openxmlformats.org/drawingml/2006/main">
            <a:ext uri="{FF2B5EF4-FFF2-40B4-BE49-F238E27FC236}">
              <a16:creationId xmlns:a16="http://schemas.microsoft.com/office/drawing/2014/main" id="{7DD5120C-3A0C-6731-6CDF-3B079C0209C3}"/>
            </a:ext>
          </a:extLst>
        </cdr:cNvPr>
        <cdr:cNvSpPr txBox="1"/>
      </cdr:nvSpPr>
      <cdr:spPr>
        <a:xfrm xmlns:a="http://schemas.openxmlformats.org/drawingml/2006/main">
          <a:off x="220619" y="2314253"/>
          <a:ext cx="515510" cy="18864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 cap="flat">
          <a:noFill/>
          <a:miter lim="400000"/>
        </a:ln>
        <a:effectLst xmlns:a="http://schemas.openxmlformats.org/drawingml/2006/main"/>
        <a:extLst xmlns:a="http://schemas.openxmlformats.org/drawingml/2006/main">
          <a:ext uri="{C572A759-6A51-4108-AA02-DFA0A04FC94B}">
            <ma14:wrappingTextBoxFlag xmlns:lc="http://schemas.openxmlformats.org/drawingml/2006/lockedCanvas" xmlns:ma14="http://schemas.microsoft.com/office/mac/drawingml/2011/main" xmlns:a14="http://schemas.microsoft.com/office/drawing/2010/main" xmlns:m="http://schemas.openxmlformats.org/officeDocument/2006/math" xmlns="" xmlns:p="http://schemas.openxmlformats.org/presentationml/2006/main" xmlns:r="http://schemas.openxmlformats.org/officeDocument/2006/relationships" val="1"/>
          </a:ext>
        </a:extLst>
      </cdr:spPr>
      <cdr:txBody>
        <a:bodyPr xmlns:a="http://schemas.openxmlformats.org/drawingml/2006/main" wrap="square" lIns="50800" tIns="50800" rIns="50800" bIns="50800" numCol="1" anchor="ctr">
          <a:noAutofit/>
        </a:bodyPr>
        <a:lstStyle xmlns:a="http://schemas.openxmlformats.org/drawingml/2006/main">
          <a:defPPr>
            <a:defRPr lang="de-D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sz="1000" dirty="0">
              <a:solidFill>
                <a:schemeClr val="accent6"/>
              </a:solidFill>
            </a:rPr>
            <a:t>19%</a:t>
          </a:r>
        </a:p>
      </cdr:txBody>
    </cdr:sp>
  </cdr:relSizeAnchor>
  <cdr:relSizeAnchor xmlns:cdr="http://schemas.openxmlformats.org/drawingml/2006/chartDrawing">
    <cdr:from>
      <cdr:x>0.90336</cdr:x>
      <cdr:y>0.90009</cdr:y>
    </cdr:from>
    <cdr:to>
      <cdr:x>1</cdr:x>
      <cdr:y>0.93972</cdr:y>
    </cdr:to>
    <cdr:sp macro="" textlink="">
      <cdr:nvSpPr>
        <cdr:cNvPr id="7" name="28%">
          <a:extLst xmlns:a="http://schemas.openxmlformats.org/drawingml/2006/main">
            <a:ext uri="{FF2B5EF4-FFF2-40B4-BE49-F238E27FC236}">
              <a16:creationId xmlns:a16="http://schemas.microsoft.com/office/drawing/2014/main" id="{670D4687-98CC-2A8C-D26D-72113B836D9D}"/>
            </a:ext>
          </a:extLst>
        </cdr:cNvPr>
        <cdr:cNvSpPr txBox="1"/>
      </cdr:nvSpPr>
      <cdr:spPr>
        <a:xfrm xmlns:a="http://schemas.openxmlformats.org/drawingml/2006/main">
          <a:off x="4878776" y="3888009"/>
          <a:ext cx="521899" cy="17118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 cap="flat">
          <a:noFill/>
          <a:miter lim="400000"/>
        </a:ln>
        <a:effectLst xmlns:a="http://schemas.openxmlformats.org/drawingml/2006/main"/>
        <a:extLst xmlns:a="http://schemas.openxmlformats.org/drawingml/2006/main">
          <a:ext uri="{C572A759-6A51-4108-AA02-DFA0A04FC94B}">
            <ma14:wrappingTextBoxFlag xmlns:lc="http://schemas.openxmlformats.org/drawingml/2006/lockedCanvas" xmlns:ma14="http://schemas.microsoft.com/office/mac/drawingml/2011/main" xmlns:a14="http://schemas.microsoft.com/office/drawing/2010/main" xmlns:m="http://schemas.openxmlformats.org/officeDocument/2006/math" xmlns="" xmlns:p="http://schemas.openxmlformats.org/presentationml/2006/main" xmlns:r="http://schemas.openxmlformats.org/officeDocument/2006/relationships" val="1"/>
          </a:ext>
        </a:extLst>
      </cdr:spPr>
      <cdr:txBody>
        <a:bodyPr xmlns:a="http://schemas.openxmlformats.org/drawingml/2006/main" wrap="square" lIns="50800" tIns="50800" rIns="50800" bIns="50800" numCol="1" anchor="ctr">
          <a:noAutofit/>
        </a:bodyPr>
        <a:lstStyle xmlns:a="http://schemas.openxmlformats.org/drawingml/2006/main">
          <a:defPPr>
            <a:defRPr lang="de-D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sz="1000" dirty="0">
              <a:solidFill>
                <a:schemeClr val="accent1"/>
              </a:solidFill>
            </a:rPr>
            <a:t>28%</a:t>
          </a:r>
        </a:p>
      </cdr:txBody>
    </cdr:sp>
  </cdr:relSizeAnchor>
  <cdr:relSizeAnchor xmlns:cdr="http://schemas.openxmlformats.org/drawingml/2006/chartDrawing">
    <cdr:from>
      <cdr:x>0.90894</cdr:x>
      <cdr:y>0.48285</cdr:y>
    </cdr:from>
    <cdr:to>
      <cdr:x>1</cdr:x>
      <cdr:y>0.52264</cdr:y>
    </cdr:to>
    <cdr:sp macro="" textlink="">
      <cdr:nvSpPr>
        <cdr:cNvPr id="8" name="35%">
          <a:extLst xmlns:a="http://schemas.openxmlformats.org/drawingml/2006/main">
            <a:ext uri="{FF2B5EF4-FFF2-40B4-BE49-F238E27FC236}">
              <a16:creationId xmlns:a16="http://schemas.microsoft.com/office/drawing/2014/main" id="{2CC64083-2529-9D16-98EB-8B2653858016}"/>
            </a:ext>
          </a:extLst>
        </cdr:cNvPr>
        <cdr:cNvSpPr txBox="1"/>
      </cdr:nvSpPr>
      <cdr:spPr>
        <a:xfrm xmlns:a="http://schemas.openxmlformats.org/drawingml/2006/main">
          <a:off x="4908881" y="2085726"/>
          <a:ext cx="491794" cy="17184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 cap="flat">
          <a:noFill/>
          <a:miter lim="400000"/>
        </a:ln>
        <a:effectLst xmlns:a="http://schemas.openxmlformats.org/drawingml/2006/main"/>
        <a:extLst xmlns:a="http://schemas.openxmlformats.org/drawingml/2006/main">
          <a:ext uri="{C572A759-6A51-4108-AA02-DFA0A04FC94B}">
            <ma14:wrappingTextBoxFlag xmlns:lc="http://schemas.openxmlformats.org/drawingml/2006/lockedCanvas" xmlns:ma14="http://schemas.microsoft.com/office/mac/drawingml/2011/main" xmlns:a14="http://schemas.microsoft.com/office/drawing/2010/main" xmlns:m="http://schemas.openxmlformats.org/officeDocument/2006/math" xmlns="" xmlns:p="http://schemas.openxmlformats.org/presentationml/2006/main" xmlns:r="http://schemas.openxmlformats.org/officeDocument/2006/relationships" val="1"/>
          </a:ext>
        </a:extLst>
      </cdr:spPr>
      <cdr:txBody>
        <a:bodyPr xmlns:a="http://schemas.openxmlformats.org/drawingml/2006/main" wrap="square" lIns="50800" tIns="50800" rIns="50800" bIns="50800" numCol="1" anchor="ctr">
          <a:noAutofit/>
        </a:bodyPr>
        <a:lstStyle xmlns:a="http://schemas.openxmlformats.org/drawingml/2006/main">
          <a:defPPr>
            <a:defRPr lang="de-D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sz="1000" dirty="0">
              <a:solidFill>
                <a:schemeClr val="accent1"/>
              </a:solidFill>
            </a:rPr>
            <a:t>35%</a:t>
          </a:r>
        </a:p>
      </cdr:txBody>
    </cdr:sp>
  </cdr:relSizeAnchor>
  <cdr:relSizeAnchor xmlns:cdr="http://schemas.openxmlformats.org/drawingml/2006/chartDrawing">
    <cdr:from>
      <cdr:x>1.85162E-7</cdr:x>
      <cdr:y>0.33554</cdr:y>
    </cdr:from>
    <cdr:to>
      <cdr:x>0.49789</cdr:x>
      <cdr:y>0.33554</cdr:y>
    </cdr:to>
    <cdr:sp macro="" textlink="">
      <cdr:nvSpPr>
        <cdr:cNvPr id="9" name="Linie">
          <a:extLst xmlns:a="http://schemas.openxmlformats.org/drawingml/2006/main">
            <a:ext uri="{FF2B5EF4-FFF2-40B4-BE49-F238E27FC236}">
              <a16:creationId xmlns:a16="http://schemas.microsoft.com/office/drawing/2014/main" id="{AA6D5634-D661-3618-302F-B9D1B2707A2B}"/>
            </a:ext>
          </a:extLst>
        </cdr:cNvPr>
        <cdr:cNvSpPr/>
      </cdr:nvSpPr>
      <cdr:spPr>
        <a:xfrm xmlns:a="http://schemas.openxmlformats.org/drawingml/2006/main">
          <a:off x="1" y="1449408"/>
          <a:ext cx="2688942" cy="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 cap="flat">
          <a:solidFill>
            <a:schemeClr val="accent1"/>
          </a:solidFill>
          <a:prstDash val="solid"/>
          <a:miter lim="400000"/>
        </a:ln>
        <a:effectLst xmlns:a="http://schemas.openxmlformats.org/drawingml/2006/main"/>
      </cdr:spPr>
      <cdr:txBody>
        <a:bodyPr xmlns:a="http://schemas.openxmlformats.org/drawingml/2006/main" wrap="square" lIns="50800" tIns="50800" rIns="50800" bIns="50800" numCol="1" anchor="ctr">
          <a:noAutofit/>
        </a:bodyPr>
        <a:lstStyle xmlns:a="http://schemas.openxmlformats.org/drawingml/2006/main">
          <a:defPPr>
            <a:defRPr lang="de-D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/>
        </a:p>
      </cdr:txBody>
    </cdr:sp>
  </cdr:relSizeAnchor>
  <cdr:relSizeAnchor xmlns:cdr="http://schemas.openxmlformats.org/drawingml/2006/chartDrawing">
    <cdr:from>
      <cdr:x>1.85162E-7</cdr:x>
      <cdr:y>0.39442</cdr:y>
    </cdr:from>
    <cdr:to>
      <cdr:x>0.39637</cdr:x>
      <cdr:y>0.39442</cdr:y>
    </cdr:to>
    <cdr:sp macro="" textlink="">
      <cdr:nvSpPr>
        <cdr:cNvPr id="10" name="Linie">
          <a:extLst xmlns:a="http://schemas.openxmlformats.org/drawingml/2006/main">
            <a:ext uri="{FF2B5EF4-FFF2-40B4-BE49-F238E27FC236}">
              <a16:creationId xmlns:a16="http://schemas.microsoft.com/office/drawing/2014/main" id="{8FB30112-55B8-E981-F1BF-A36B545CE69E}"/>
            </a:ext>
          </a:extLst>
        </cdr:cNvPr>
        <cdr:cNvSpPr/>
      </cdr:nvSpPr>
      <cdr:spPr>
        <a:xfrm xmlns:a="http://schemas.openxmlformats.org/drawingml/2006/main">
          <a:off x="1" y="1703744"/>
          <a:ext cx="2140666" cy="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 cap="flat">
          <a:solidFill>
            <a:schemeClr val="accent1"/>
          </a:solidFill>
          <a:prstDash val="solid"/>
          <a:miter lim="400000"/>
        </a:ln>
        <a:effectLst xmlns:a="http://schemas.openxmlformats.org/drawingml/2006/main"/>
      </cdr:spPr>
      <cdr:txBody>
        <a:bodyPr xmlns:a="http://schemas.openxmlformats.org/drawingml/2006/main" wrap="square" lIns="50800" tIns="50800" rIns="50800" bIns="50800" numCol="1" anchor="ctr">
          <a:noAutofit/>
        </a:bodyPr>
        <a:lstStyle xmlns:a="http://schemas.openxmlformats.org/drawingml/2006/main">
          <a:defPPr>
            <a:defRPr lang="de-D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/>
        </a:p>
      </cdr:txBody>
    </cdr:sp>
  </cdr:relSizeAnchor>
  <cdr:relSizeAnchor xmlns:cdr="http://schemas.openxmlformats.org/drawingml/2006/chartDrawing">
    <cdr:from>
      <cdr:x>1.85162E-7</cdr:x>
      <cdr:y>0.57943</cdr:y>
    </cdr:from>
    <cdr:to>
      <cdr:x>0.29964</cdr:x>
      <cdr:y>0.57943</cdr:y>
    </cdr:to>
    <cdr:sp macro="" textlink="">
      <cdr:nvSpPr>
        <cdr:cNvPr id="11" name="Linie">
          <a:extLst xmlns:a="http://schemas.openxmlformats.org/drawingml/2006/main">
            <a:ext uri="{FF2B5EF4-FFF2-40B4-BE49-F238E27FC236}">
              <a16:creationId xmlns:a16="http://schemas.microsoft.com/office/drawing/2014/main" id="{59A7ECBE-A7DF-235C-61FF-01F6030E4643}"/>
            </a:ext>
          </a:extLst>
        </cdr:cNvPr>
        <cdr:cNvSpPr/>
      </cdr:nvSpPr>
      <cdr:spPr>
        <a:xfrm xmlns:a="http://schemas.openxmlformats.org/drawingml/2006/main" flipV="1">
          <a:off x="1" y="2502897"/>
          <a:ext cx="1618258" cy="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 cap="flat">
          <a:solidFill>
            <a:schemeClr val="accent1"/>
          </a:solidFill>
          <a:prstDash val="solid"/>
          <a:miter lim="400000"/>
        </a:ln>
        <a:effectLst xmlns:a="http://schemas.openxmlformats.org/drawingml/2006/main"/>
      </cdr:spPr>
      <cdr:txBody>
        <a:bodyPr xmlns:a="http://schemas.openxmlformats.org/drawingml/2006/main" wrap="square" lIns="50800" tIns="50800" rIns="50800" bIns="50800" numCol="1" anchor="ctr">
          <a:noAutofit/>
        </a:bodyPr>
        <a:lstStyle xmlns:a="http://schemas.openxmlformats.org/drawingml/2006/main">
          <a:defPPr>
            <a:defRPr lang="de-D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/>
        </a:p>
      </cdr:txBody>
    </cdr:sp>
  </cdr:relSizeAnchor>
  <cdr:relSizeAnchor xmlns:cdr="http://schemas.openxmlformats.org/drawingml/2006/chartDrawing">
    <cdr:from>
      <cdr:x>0.74437</cdr:x>
      <cdr:y>0.52901</cdr:y>
    </cdr:from>
    <cdr:to>
      <cdr:x>1</cdr:x>
      <cdr:y>0.52901</cdr:y>
    </cdr:to>
    <cdr:sp macro="" textlink="">
      <cdr:nvSpPr>
        <cdr:cNvPr id="12" name="Linie">
          <a:extLst xmlns:a="http://schemas.openxmlformats.org/drawingml/2006/main">
            <a:ext uri="{FF2B5EF4-FFF2-40B4-BE49-F238E27FC236}">
              <a16:creationId xmlns:a16="http://schemas.microsoft.com/office/drawing/2014/main" id="{00EFC0A1-4641-8C4F-6EA1-C3C018B76D5D}"/>
            </a:ext>
          </a:extLst>
        </cdr:cNvPr>
        <cdr:cNvSpPr/>
      </cdr:nvSpPr>
      <cdr:spPr>
        <a:xfrm xmlns:a="http://schemas.openxmlformats.org/drawingml/2006/main">
          <a:off x="4020100" y="2285105"/>
          <a:ext cx="1380575" cy="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 cap="flat">
          <a:solidFill>
            <a:schemeClr val="accent1"/>
          </a:solidFill>
          <a:prstDash val="solid"/>
          <a:miter lim="400000"/>
        </a:ln>
        <a:effectLst xmlns:a="http://schemas.openxmlformats.org/drawingml/2006/main"/>
      </cdr:spPr>
      <cdr:txBody>
        <a:bodyPr xmlns:a="http://schemas.openxmlformats.org/drawingml/2006/main" wrap="square" lIns="50800" tIns="50800" rIns="50800" bIns="50800" numCol="1" anchor="ctr">
          <a:noAutofit/>
        </a:bodyPr>
        <a:lstStyle xmlns:a="http://schemas.openxmlformats.org/drawingml/2006/main">
          <a:defPPr>
            <a:defRPr lang="de-D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/>
        </a:p>
      </cdr:txBody>
    </cdr:sp>
  </cdr:relSizeAnchor>
  <cdr:relSizeAnchor xmlns:cdr="http://schemas.openxmlformats.org/drawingml/2006/chartDrawing">
    <cdr:from>
      <cdr:x>0.30142</cdr:x>
      <cdr:y>0.80654</cdr:y>
    </cdr:from>
    <cdr:to>
      <cdr:x>1</cdr:x>
      <cdr:y>0.80654</cdr:y>
    </cdr:to>
    <cdr:sp macro="" textlink="">
      <cdr:nvSpPr>
        <cdr:cNvPr id="13" name="Linie">
          <a:extLst xmlns:a="http://schemas.openxmlformats.org/drawingml/2006/main">
            <a:ext uri="{FF2B5EF4-FFF2-40B4-BE49-F238E27FC236}">
              <a16:creationId xmlns:a16="http://schemas.microsoft.com/office/drawing/2014/main" id="{43A1A7F0-86DC-615E-2789-087E5A70BEBA}"/>
            </a:ext>
          </a:extLst>
        </cdr:cNvPr>
        <cdr:cNvSpPr/>
      </cdr:nvSpPr>
      <cdr:spPr>
        <a:xfrm xmlns:a="http://schemas.openxmlformats.org/drawingml/2006/main">
          <a:off x="1627878" y="3483909"/>
          <a:ext cx="3772797" cy="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 cap="flat">
          <a:solidFill>
            <a:schemeClr val="accent1"/>
          </a:solidFill>
          <a:prstDash val="solid"/>
          <a:miter lim="400000"/>
        </a:ln>
        <a:effectLst xmlns:a="http://schemas.openxmlformats.org/drawingml/2006/main"/>
      </cdr:spPr>
      <cdr:txBody>
        <a:bodyPr xmlns:a="http://schemas.openxmlformats.org/drawingml/2006/main" wrap="square" lIns="50800" tIns="50800" rIns="50800" bIns="50800" numCol="1" anchor="ctr">
          <a:noAutofit/>
        </a:bodyPr>
        <a:lstStyle xmlns:a="http://schemas.openxmlformats.org/drawingml/2006/main">
          <a:defPPr>
            <a:defRPr lang="de-D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/>
        </a:p>
      </cdr:txBody>
    </cdr:sp>
  </cdr:relSizeAnchor>
  <cdr:relSizeAnchor xmlns:cdr="http://schemas.openxmlformats.org/drawingml/2006/chartDrawing">
    <cdr:from>
      <cdr:x>0.50101</cdr:x>
      <cdr:y>0.94953</cdr:y>
    </cdr:from>
    <cdr:to>
      <cdr:x>1</cdr:x>
      <cdr:y>0.94953</cdr:y>
    </cdr:to>
    <cdr:sp macro="" textlink="">
      <cdr:nvSpPr>
        <cdr:cNvPr id="14" name="Linie">
          <a:extLst xmlns:a="http://schemas.openxmlformats.org/drawingml/2006/main">
            <a:ext uri="{FF2B5EF4-FFF2-40B4-BE49-F238E27FC236}">
              <a16:creationId xmlns:a16="http://schemas.microsoft.com/office/drawing/2014/main" id="{6176F0D4-5E5B-7E36-3CBC-FB6EA60A7458}"/>
            </a:ext>
          </a:extLst>
        </cdr:cNvPr>
        <cdr:cNvSpPr/>
      </cdr:nvSpPr>
      <cdr:spPr>
        <a:xfrm xmlns:a="http://schemas.openxmlformats.org/drawingml/2006/main">
          <a:off x="2705803" y="4101583"/>
          <a:ext cx="2694872" cy="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 cap="flat">
          <a:solidFill>
            <a:schemeClr val="accent1"/>
          </a:solidFill>
          <a:prstDash val="solid"/>
          <a:miter lim="400000"/>
        </a:ln>
        <a:effectLst xmlns:a="http://schemas.openxmlformats.org/drawingml/2006/main"/>
      </cdr:spPr>
      <cdr:txBody>
        <a:bodyPr xmlns:a="http://schemas.openxmlformats.org/drawingml/2006/main" wrap="square" lIns="50800" tIns="50800" rIns="50800" bIns="50800" numCol="1" anchor="ctr">
          <a:noAutofit/>
        </a:bodyPr>
        <a:lstStyle xmlns:a="http://schemas.openxmlformats.org/drawingml/2006/main">
          <a:defPPr>
            <a:defRPr lang="de-D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/>
        </a:p>
      </cdr:txBody>
    </cdr:sp>
  </cdr:relSizeAnchor>
  <cdr:relSizeAnchor xmlns:cdr="http://schemas.openxmlformats.org/drawingml/2006/chartDrawing">
    <cdr:from>
      <cdr:x>0.90336</cdr:x>
      <cdr:y>0.7613</cdr:y>
    </cdr:from>
    <cdr:to>
      <cdr:x>1</cdr:x>
      <cdr:y>0.80093</cdr:y>
    </cdr:to>
    <cdr:sp macro="" textlink="">
      <cdr:nvSpPr>
        <cdr:cNvPr id="15" name="28%">
          <a:extLst xmlns:a="http://schemas.openxmlformats.org/drawingml/2006/main">
            <a:ext uri="{FF2B5EF4-FFF2-40B4-BE49-F238E27FC236}">
              <a16:creationId xmlns:a16="http://schemas.microsoft.com/office/drawing/2014/main" id="{2C319EC0-49ED-F080-1AB3-82930069E505}"/>
            </a:ext>
          </a:extLst>
        </cdr:cNvPr>
        <cdr:cNvSpPr txBox="1"/>
      </cdr:nvSpPr>
      <cdr:spPr>
        <a:xfrm xmlns:a="http://schemas.openxmlformats.org/drawingml/2006/main">
          <a:off x="4878776" y="3288501"/>
          <a:ext cx="521899" cy="17118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 cap="flat">
          <a:noFill/>
          <a:miter lim="400000"/>
        </a:ln>
        <a:effectLst xmlns:a="http://schemas.openxmlformats.org/drawingml/2006/main"/>
        <a:extLst xmlns:a="http://schemas.openxmlformats.org/drawingml/2006/main">
          <a:ext uri="{C572A759-6A51-4108-AA02-DFA0A04FC94B}">
            <ma14:wrappingTextBoxFlag xmlns:lc="http://schemas.openxmlformats.org/drawingml/2006/lockedCanvas" xmlns:ma14="http://schemas.microsoft.com/office/mac/drawingml/2011/main" xmlns:a14="http://schemas.microsoft.com/office/drawing/2010/main" xmlns:m="http://schemas.openxmlformats.org/officeDocument/2006/math" xmlns="" xmlns:p="http://schemas.openxmlformats.org/presentationml/2006/main" xmlns:r="http://schemas.openxmlformats.org/officeDocument/2006/relationships" val="1"/>
          </a:ext>
        </a:extLst>
      </cdr:spPr>
      <cdr:txBody>
        <a:bodyPr xmlns:a="http://schemas.openxmlformats.org/drawingml/2006/main" wrap="square" lIns="50800" tIns="50800" rIns="50800" bIns="50800" numCol="1" anchor="ctr">
          <a:noAutofit/>
        </a:bodyPr>
        <a:lstStyle xmlns:a="http://schemas.openxmlformats.org/drawingml/2006/main">
          <a:defPPr>
            <a:defRPr lang="de-D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sz="1000" dirty="0">
              <a:solidFill>
                <a:schemeClr val="accent1"/>
              </a:solidFill>
            </a:rPr>
            <a:t>5</a:t>
          </a:r>
          <a:r>
            <a:rPr sz="1000" dirty="0">
              <a:solidFill>
                <a:schemeClr val="accent1"/>
              </a:solidFill>
            </a:rPr>
            <a:t>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6E39EA-C797-4066-AF6C-531B6DC49CC5}" type="datetimeFigureOut">
              <a:rPr lang="de-DE" smtClean="0"/>
              <a:t>23.09.24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68135D-654E-4844-B1C6-048AD5F43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1734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CEC26-D181-4CB4-B665-D6D96AE6AE52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0633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CEC26-D181-4CB4-B665-D6D96AE6AE52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1619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mit Siegel">
    <p:bg bwMode="gray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E8F51F94-1D30-9733-653C-0414356014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4894" b="9397"/>
          <a:stretch/>
        </p:blipFill>
        <p:spPr>
          <a:xfrm>
            <a:off x="6096000" y="368299"/>
            <a:ext cx="6096000" cy="648970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9AB50A7-6D35-8AE8-82AA-4473662FC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2912" y="374214"/>
            <a:ext cx="2808000" cy="31305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DE1F60B-AB84-B8C0-78FD-0AC0493444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white">
          <a:xfrm>
            <a:off x="442913" y="1881188"/>
            <a:ext cx="11341100" cy="1440000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4800">
                <a:solidFill>
                  <a:schemeClr val="bg2"/>
                </a:solidFill>
              </a:defRPr>
            </a:lvl1pPr>
          </a:lstStyle>
          <a:p>
            <a:r>
              <a:rPr lang="de-DE" dirty="0"/>
              <a:t>Title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2F6E72D-E2CD-2B17-1692-0088D3E8DBE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442913" y="4075846"/>
            <a:ext cx="11341100" cy="325154"/>
          </a:xfrm>
          <a:noFill/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FirstName </a:t>
            </a:r>
            <a:r>
              <a:rPr lang="en-US" dirty="0" err="1"/>
              <a:t>LastName</a:t>
            </a:r>
            <a:endParaRPr lang="en-US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A56DFB73-932F-F00F-5C9B-46E7CB5DE7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white">
          <a:xfrm>
            <a:off x="442913" y="4848906"/>
            <a:ext cx="8532812" cy="16920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endParaRPr lang="en-US" dirty="0"/>
          </a:p>
          <a:p>
            <a:endParaRPr lang="en-US" dirty="0"/>
          </a:p>
          <a:p>
            <a:r>
              <a:rPr lang="en-US" dirty="0"/>
              <a:t>03 May 2023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F832B7-103D-89AF-F5A3-88B4A0457C9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406" y="5892152"/>
            <a:ext cx="3242209" cy="74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7100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orient="horz" pos="1185">
          <p15:clr>
            <a:srgbClr val="FBAE40"/>
          </p15:clr>
        </p15:guide>
        <p15:guide id="6" pos="279">
          <p15:clr>
            <a:srgbClr val="FBAE40"/>
          </p15:clr>
        </p15:guide>
        <p15:guide id="7" pos="7423">
          <p15:clr>
            <a:srgbClr val="FBAE40"/>
          </p15:clr>
        </p15:guide>
        <p15:guide id="8" orient="horz" pos="2092">
          <p15:clr>
            <a:srgbClr val="FBAE40"/>
          </p15:clr>
        </p15:guide>
        <p15:guide id="9" orient="horz" pos="2772">
          <p15:clr>
            <a:srgbClr val="FBAE40"/>
          </p15:clr>
        </p15:guide>
        <p15:guide id="10" orient="horz" pos="3045">
          <p15:clr>
            <a:srgbClr val="FBAE40"/>
          </p15:clr>
        </p15:guide>
        <p15:guide id="11" orient="horz" pos="4133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A8C80D60-F0DD-3ACE-3664-35CD746A3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38FA-CD26-45F5-B9BE-56F56CF2DDD9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44728AAD-484A-A445-FF06-D5516CC1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CF61B28-96F4-956D-110E-D70D7542BB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2" y="1517904"/>
            <a:ext cx="5400000" cy="4681728"/>
          </a:xfrm>
        </p:spPr>
        <p:txBody>
          <a:bodyPr/>
          <a:lstStyle>
            <a:lvl1pPr marL="216000">
              <a:defRPr/>
            </a:lvl1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92B357CC-9A14-1036-8164-DB548FF834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4013" y="1517904"/>
            <a:ext cx="5400000" cy="4681728"/>
          </a:xfrm>
        </p:spPr>
        <p:txBody>
          <a:bodyPr/>
          <a:lstStyle>
            <a:lvl1pPr marL="216000">
              <a:defRPr/>
            </a:lvl1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0B03F865-0488-4DFC-4EF4-18566F3B0A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019197EC-0EFF-BF69-1981-EE05AA028A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365124"/>
            <a:ext cx="11341100" cy="9648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  <a:br>
              <a:rPr lang="de-DE" dirty="0"/>
            </a:br>
            <a:r>
              <a:rPr lang="de-DE" dirty="0" err="1"/>
              <a:t>XXXXy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386727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21">
          <p15:clr>
            <a:srgbClr val="FBAE40"/>
          </p15:clr>
        </p15:guide>
        <p15:guide id="4" orient="horz" pos="1185">
          <p15:clr>
            <a:srgbClr val="FBAE40"/>
          </p15:clr>
        </p15:guide>
        <p15:guide id="5" pos="3681">
          <p15:clr>
            <a:srgbClr val="FBAE40"/>
          </p15:clr>
        </p15:guide>
        <p15:guide id="6" pos="279">
          <p15:clr>
            <a:srgbClr val="FBAE40"/>
          </p15:clr>
        </p15:guide>
        <p15:guide id="7" pos="7423">
          <p15:clr>
            <a:srgbClr val="FBAE40"/>
          </p15:clr>
        </p15:guide>
        <p15:guide id="8" orient="horz" pos="1071">
          <p15:clr>
            <a:srgbClr val="FBAE40"/>
          </p15:clr>
        </p15:guide>
        <p15:guide id="9" orient="horz" pos="232">
          <p15:clr>
            <a:srgbClr val="FBAE40"/>
          </p15:clr>
        </p15:guide>
        <p15:guide id="10" orient="horz" pos="390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A8C80D60-F0DD-3ACE-3664-35CD746A3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38FA-CD26-45F5-B9BE-56F56CF2DDD9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44728AAD-484A-A445-FF06-D5516CC1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CF61B28-96F4-956D-110E-D70D7542BB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2" y="1107831"/>
            <a:ext cx="5400000" cy="5092461"/>
          </a:xfrm>
        </p:spPr>
        <p:txBody>
          <a:bodyPr/>
          <a:lstStyle>
            <a:lvl1pPr marL="216000">
              <a:defRPr/>
            </a:lvl1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92B357CC-9A14-1036-8164-DB548FF834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4013" y="1107171"/>
            <a:ext cx="5400000" cy="5092461"/>
          </a:xfrm>
        </p:spPr>
        <p:txBody>
          <a:bodyPr/>
          <a:lstStyle>
            <a:lvl1pPr marL="216000">
              <a:defRPr/>
            </a:lvl1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0B03F865-0488-4DFC-4EF4-18566F3B0A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019197EC-0EFF-BF69-1981-EE05AA028A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365124"/>
            <a:ext cx="11341100" cy="5400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855106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21">
          <p15:clr>
            <a:srgbClr val="FBAE40"/>
          </p15:clr>
        </p15:guide>
        <p15:guide id="4" orient="horz" pos="1185">
          <p15:clr>
            <a:srgbClr val="FBAE40"/>
          </p15:clr>
        </p15:guide>
        <p15:guide id="5" pos="3681">
          <p15:clr>
            <a:srgbClr val="FBAE40"/>
          </p15:clr>
        </p15:guide>
        <p15:guide id="6" pos="279">
          <p15:clr>
            <a:srgbClr val="FBAE40"/>
          </p15:clr>
        </p15:guide>
        <p15:guide id="7" pos="7423">
          <p15:clr>
            <a:srgbClr val="FBAE40"/>
          </p15:clr>
        </p15:guide>
        <p15:guide id="8" orient="horz" pos="1071">
          <p15:clr>
            <a:srgbClr val="FBAE40"/>
          </p15:clr>
        </p15:guide>
        <p15:guide id="9" orient="horz" pos="232">
          <p15:clr>
            <a:srgbClr val="FBAE40"/>
          </p15:clr>
        </p15:guide>
        <p15:guide id="10" orient="horz" pos="390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zweispaltig mit Überschrif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C97C0F3-9E07-288D-D732-8748F4B625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912" y="1517904"/>
            <a:ext cx="5400675" cy="647700"/>
          </a:xfrm>
        </p:spPr>
        <p:txBody>
          <a:bodyPr anchor="t" anchorCtr="0"/>
          <a:lstStyle>
            <a:lvl1pPr marL="0" indent="0">
              <a:buNone/>
              <a:defRPr sz="18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2A95515-7113-4A8A-DBB8-3B5D0E9D3D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3338" y="1517904"/>
            <a:ext cx="5400975" cy="647700"/>
          </a:xfrm>
        </p:spPr>
        <p:txBody>
          <a:bodyPr anchor="t" anchorCtr="0"/>
          <a:lstStyle>
            <a:lvl1pPr marL="0" indent="0">
              <a:buNone/>
              <a:defRPr sz="18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1A9D2A0A-3FAF-C915-DBA8-85CB745E1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DEFDD-96F3-4A68-9CA0-1A4F566C6111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016071D5-87AC-52B7-7B68-30FBE98B8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50BAB8F2-A7BB-5C78-DC67-56B395ED68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2" y="2165604"/>
            <a:ext cx="5400000" cy="4035170"/>
          </a:xfrm>
        </p:spPr>
        <p:txBody>
          <a:bodyPr/>
          <a:lstStyle>
            <a:lvl1pPr marL="216000">
              <a:defRPr/>
            </a:lvl1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2A0034E0-4B18-95C8-1C2F-94E89090437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3338" y="2165604"/>
            <a:ext cx="5400000" cy="4035284"/>
          </a:xfrm>
        </p:spPr>
        <p:txBody>
          <a:bodyPr/>
          <a:lstStyle>
            <a:lvl1pPr marL="216000">
              <a:defRPr/>
            </a:lvl1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985A4B56-63E0-0372-3BDE-BB0DB6785A3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39DE7BB0-1EDE-EB9C-BBD0-B07ADF0586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365124"/>
            <a:ext cx="11341100" cy="9648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  <a:br>
              <a:rPr lang="de-DE" dirty="0"/>
            </a:br>
            <a:r>
              <a:rPr lang="de-DE" dirty="0" err="1"/>
              <a:t>XXXXy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7207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81">
          <p15:clr>
            <a:srgbClr val="FBAE40"/>
          </p15:clr>
        </p15:guide>
        <p15:guide id="4" orient="horz" pos="1185">
          <p15:clr>
            <a:srgbClr val="FBAE40"/>
          </p15:clr>
        </p15:guide>
        <p15:guide id="5" orient="horz" pos="1593">
          <p15:clr>
            <a:srgbClr val="FBAE40"/>
          </p15:clr>
        </p15:guide>
        <p15:guide id="6" pos="4021">
          <p15:clr>
            <a:srgbClr val="FBAE40"/>
          </p15:clr>
        </p15:guide>
        <p15:guide id="7" pos="279">
          <p15:clr>
            <a:srgbClr val="FBAE40"/>
          </p15:clr>
        </p15:guide>
        <p15:guide id="8" pos="7423">
          <p15:clr>
            <a:srgbClr val="FBAE40"/>
          </p15:clr>
        </p15:guide>
        <p15:guide id="9" orient="horz" pos="232">
          <p15:clr>
            <a:srgbClr val="FBAE40"/>
          </p15:clr>
        </p15:guide>
        <p15:guide id="10" orient="horz" pos="1071">
          <p15:clr>
            <a:srgbClr val="FBAE40"/>
          </p15:clr>
        </p15:guide>
        <p15:guide id="11" orient="horz" pos="390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mit Grafik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B7E1EDD9-4925-1F24-10E5-D3A9F49FA0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12012" y="0"/>
            <a:ext cx="4979987" cy="6858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B9E9AD6-DE3B-834C-F6EE-7CE27BC01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365125"/>
            <a:ext cx="6480000" cy="969264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4" name="Textplatzhalter 5">
            <a:extLst>
              <a:ext uri="{FF2B5EF4-FFF2-40B4-BE49-F238E27FC236}">
                <a16:creationId xmlns:a16="http://schemas.microsoft.com/office/drawing/2014/main" id="{7FE1C6C9-F1BB-1FEC-A71A-7BC83427071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2913" y="1517904"/>
            <a:ext cx="6481762" cy="468172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DFC904A4-AB75-5077-13AC-7D4D63543C3B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967A569-B4F2-42B5-A9BE-DEAC5BE1F258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98ED63FB-F266-5C37-65E3-D855BCC3938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81CAA6FB-8A22-858E-16DF-E15630768E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2243285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543">
          <p15:clr>
            <a:srgbClr val="FBAE40"/>
          </p15:clr>
        </p15:guide>
        <p15:guide id="4" orient="horz" pos="1185">
          <p15:clr>
            <a:srgbClr val="FBAE40"/>
          </p15:clr>
        </p15:guide>
        <p15:guide id="5" pos="4362">
          <p15:clr>
            <a:srgbClr val="FBAE40"/>
          </p15:clr>
        </p15:guide>
        <p15:guide id="6" pos="279">
          <p15:clr>
            <a:srgbClr val="FBAE40"/>
          </p15:clr>
        </p15:guide>
        <p15:guide id="7" orient="horz" pos="232">
          <p15:clr>
            <a:srgbClr val="FBAE40"/>
          </p15:clr>
        </p15:guide>
        <p15:guide id="8" orient="horz" pos="390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mit Grafik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B7E1EDD9-4925-1F24-10E5-D3A9F49FA0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979987" cy="6858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B9E9AD6-DE3B-834C-F6EE-7CE27BC01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838" y="368300"/>
            <a:ext cx="6480000" cy="969264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AC3A1B1-9EA2-2B08-7CEF-4A5BB300A7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49282" y="6462000"/>
            <a:ext cx="1440000" cy="180000"/>
          </a:xfrm>
        </p:spPr>
        <p:txBody>
          <a:bodyPr/>
          <a:lstStyle/>
          <a:p>
            <a:fld id="{329847CA-4A0E-4787-AD7E-7EC6F67D1279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84E4AC8-CB06-E431-2C93-932B8B71A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4" name="Textplatzhalter 5">
            <a:extLst>
              <a:ext uri="{FF2B5EF4-FFF2-40B4-BE49-F238E27FC236}">
                <a16:creationId xmlns:a16="http://schemas.microsoft.com/office/drawing/2014/main" id="{98D399DE-B716-1EC9-0CEA-9D72833AB9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03838" y="1517904"/>
            <a:ext cx="6481762" cy="468172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2665044B-781F-A4A7-C50B-FCF0B9D4B1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37032467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341">
          <p15:clr>
            <a:srgbClr val="FBAE40"/>
          </p15:clr>
        </p15:guide>
        <p15:guide id="5" orient="horz" pos="1185">
          <p15:clr>
            <a:srgbClr val="FBAE40"/>
          </p15:clr>
        </p15:guide>
        <p15:guide id="6" pos="7423">
          <p15:clr>
            <a:srgbClr val="FBAE40"/>
          </p15:clr>
        </p15:guide>
        <p15:guide id="7" orient="horz" pos="232">
          <p15:clr>
            <a:srgbClr val="FBAE40"/>
          </p15:clr>
        </p15:guide>
        <p15:guide id="8" orient="horz" pos="1071">
          <p15:clr>
            <a:srgbClr val="FBAE40"/>
          </p15:clr>
        </p15:guide>
        <p15:guide id="9" orient="horz" pos="3906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it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A8C80D60-F0DD-3ACE-3664-35CD746A3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723BF-B4D4-45CD-96F5-E6F5EB1C36CB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44728AAD-484A-A445-FF06-D5516CC1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CF61B28-96F4-956D-110E-D70D7542BB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2" y="1517904"/>
            <a:ext cx="5400000" cy="468172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48C92948-6704-93C1-2A4D-949D9BBEF96E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6383338" y="1517904"/>
            <a:ext cx="5400675" cy="4681728"/>
          </a:xfrm>
        </p:spPr>
        <p:txBody>
          <a:bodyPr/>
          <a:lstStyle/>
          <a:p>
            <a:r>
              <a:rPr lang="de-DE"/>
              <a:t>Tabelle durch Klicken auf Symbol hinzufügen</a:t>
            </a:r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53A24091-60AF-3B78-5BE4-D5AC246686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0B62B935-49CC-54A9-2705-F7998D1647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365124"/>
            <a:ext cx="11341100" cy="9648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  <a:br>
              <a:rPr lang="de-DE" dirty="0"/>
            </a:br>
            <a:r>
              <a:rPr lang="de-DE" dirty="0" err="1"/>
              <a:t>XXXXy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9600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21">
          <p15:clr>
            <a:srgbClr val="FBAE40"/>
          </p15:clr>
        </p15:guide>
        <p15:guide id="4" orient="horz" pos="1185">
          <p15:clr>
            <a:srgbClr val="FBAE40"/>
          </p15:clr>
        </p15:guide>
        <p15:guide id="5" pos="3681">
          <p15:clr>
            <a:srgbClr val="FBAE40"/>
          </p15:clr>
        </p15:guide>
        <p15:guide id="6" pos="279">
          <p15:clr>
            <a:srgbClr val="FBAE40"/>
          </p15:clr>
        </p15:guide>
        <p15:guide id="7" pos="7423">
          <p15:clr>
            <a:srgbClr val="FBAE40"/>
          </p15:clr>
        </p15:guide>
        <p15:guide id="8" orient="horz" pos="232">
          <p15:clr>
            <a:srgbClr val="FBAE40"/>
          </p15:clr>
        </p15:guide>
        <p15:guide id="9" orient="horz" pos="1071">
          <p15:clr>
            <a:srgbClr val="FBAE40"/>
          </p15:clr>
        </p15:guide>
        <p15:guide id="10" orient="horz" pos="390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9E9AD6-DE3B-834C-F6EE-7CE27BC01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AC3A1B1-9EA2-2B08-7CEF-4A5BB300A7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49282" y="6462000"/>
            <a:ext cx="1440000" cy="180000"/>
          </a:xfrm>
        </p:spPr>
        <p:txBody>
          <a:bodyPr/>
          <a:lstStyle/>
          <a:p>
            <a:fld id="{B2C2E0D7-FF65-4600-B93A-0A9B6781FE9F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84E4AC8-CB06-E431-2C93-932B8B71A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1DE7A30A-44AD-A30B-7DB6-30E65FFDC77A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442913" y="1517904"/>
            <a:ext cx="11341099" cy="4681728"/>
          </a:xfrm>
        </p:spPr>
        <p:txBody>
          <a:bodyPr/>
          <a:lstStyle/>
          <a:p>
            <a:r>
              <a:rPr lang="de-DE"/>
              <a:t>Tabelle durch Klicken auf Symbol hinzufügen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58DFD44-0AE0-1485-D541-28CCA8CFBF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36415341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185">
          <p15:clr>
            <a:srgbClr val="FBAE40"/>
          </p15:clr>
        </p15:guide>
        <p15:guide id="3" pos="279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232">
          <p15:clr>
            <a:srgbClr val="FBAE40"/>
          </p15:clr>
        </p15:guide>
        <p15:guide id="6" orient="horz" pos="1071">
          <p15:clr>
            <a:srgbClr val="FBAE40"/>
          </p15:clr>
        </p15:guide>
        <p15:guide id="7" orient="horz" pos="390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rtArt-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9E9AD6-DE3B-834C-F6EE-7CE27BC01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AC3A1B1-9EA2-2B08-7CEF-4A5BB300A7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49282" y="6462000"/>
            <a:ext cx="1440000" cy="180000"/>
          </a:xfrm>
        </p:spPr>
        <p:txBody>
          <a:bodyPr/>
          <a:lstStyle/>
          <a:p>
            <a:fld id="{0391E9DB-804C-4793-A243-A9ABF7F0ACDE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84E4AC8-CB06-E431-2C93-932B8B71A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5" name="SmartArt-Platzhalter 4">
            <a:extLst>
              <a:ext uri="{FF2B5EF4-FFF2-40B4-BE49-F238E27FC236}">
                <a16:creationId xmlns:a16="http://schemas.microsoft.com/office/drawing/2014/main" id="{857443B4-450E-4531-16B0-F56D501177E6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>
          <a:xfrm>
            <a:off x="442913" y="1517904"/>
            <a:ext cx="11341099" cy="4681728"/>
          </a:xfrm>
        </p:spPr>
        <p:txBody>
          <a:bodyPr/>
          <a:lstStyle/>
          <a:p>
            <a:r>
              <a:rPr lang="de-DE"/>
              <a:t>Klicken Sie auf das Symbol, um die SmartArt-Grafik hinzuzufügen</a:t>
            </a: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74EBBC01-C463-9AAD-2496-46EB818CED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21237928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185">
          <p15:clr>
            <a:srgbClr val="FBAE40"/>
          </p15:clr>
        </p15:guide>
        <p15:guide id="3" pos="279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232">
          <p15:clr>
            <a:srgbClr val="FBAE40"/>
          </p15:clr>
        </p15:guide>
        <p15:guide id="6" orient="horz" pos="1071">
          <p15:clr>
            <a:srgbClr val="FBAE40"/>
          </p15:clr>
        </p15:guide>
        <p15:guide id="7" orient="horz" pos="3906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mit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15478F-B967-3139-E427-AF9BE630C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A8C80D60-F0DD-3ACE-3664-35CD746A3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56819-4C1E-4EC4-8EF9-B2C5494DBA94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44728AAD-484A-A445-FF06-D5516CC1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CF61B28-96F4-956D-110E-D70D7542BB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2" y="1517904"/>
            <a:ext cx="5400000" cy="468172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Diagrammplatzhalter 4">
            <a:extLst>
              <a:ext uri="{FF2B5EF4-FFF2-40B4-BE49-F238E27FC236}">
                <a16:creationId xmlns:a16="http://schemas.microsoft.com/office/drawing/2014/main" id="{069BC955-65F2-1CC2-C1EC-8AC25932A074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383337" y="1517904"/>
            <a:ext cx="5400675" cy="4681728"/>
          </a:xfrm>
        </p:spPr>
        <p:txBody>
          <a:bodyPr/>
          <a:lstStyle/>
          <a:p>
            <a:r>
              <a:rPr lang="de-DE"/>
              <a:t>Diagramm durch Klicken auf Symbol hinzufügen</a:t>
            </a:r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0DFA731F-AB2F-C238-CC90-485DA0B683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1351492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21">
          <p15:clr>
            <a:srgbClr val="FBAE40"/>
          </p15:clr>
        </p15:guide>
        <p15:guide id="4" orient="horz" pos="1185">
          <p15:clr>
            <a:srgbClr val="FBAE40"/>
          </p15:clr>
        </p15:guide>
        <p15:guide id="5" pos="3681">
          <p15:clr>
            <a:srgbClr val="FBAE40"/>
          </p15:clr>
        </p15:guide>
        <p15:guide id="6" pos="279">
          <p15:clr>
            <a:srgbClr val="FBAE40"/>
          </p15:clr>
        </p15:guide>
        <p15:guide id="7" pos="7423">
          <p15:clr>
            <a:srgbClr val="FBAE40"/>
          </p15:clr>
        </p15:guide>
        <p15:guide id="8" orient="horz" pos="232">
          <p15:clr>
            <a:srgbClr val="FBAE40"/>
          </p15:clr>
        </p15:guide>
        <p15:guide id="9" orient="horz" pos="1071">
          <p15:clr>
            <a:srgbClr val="FBAE40"/>
          </p15:clr>
        </p15:guide>
        <p15:guide id="10" orient="horz" pos="3906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15478F-B967-3139-E427-AF9BE630C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A8C80D60-F0DD-3ACE-3664-35CD746A3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63071-64C8-461D-BD36-0D095F68C6C7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44728AAD-484A-A445-FF06-D5516CC1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5" name="Diagrammplatzhalter 4">
            <a:extLst>
              <a:ext uri="{FF2B5EF4-FFF2-40B4-BE49-F238E27FC236}">
                <a16:creationId xmlns:a16="http://schemas.microsoft.com/office/drawing/2014/main" id="{069BC955-65F2-1CC2-C1EC-8AC25932A074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383337" y="1517904"/>
            <a:ext cx="5400675" cy="4681728"/>
          </a:xfrm>
        </p:spPr>
        <p:txBody>
          <a:bodyPr/>
          <a:lstStyle/>
          <a:p>
            <a:r>
              <a:rPr lang="de-DE"/>
              <a:t>Diagramm durch Klicken auf Symbol hinzufügen</a:t>
            </a:r>
          </a:p>
        </p:txBody>
      </p:sp>
      <p:sp>
        <p:nvSpPr>
          <p:cNvPr id="3" name="Diagrammplatzhalter 4">
            <a:extLst>
              <a:ext uri="{FF2B5EF4-FFF2-40B4-BE49-F238E27FC236}">
                <a16:creationId xmlns:a16="http://schemas.microsoft.com/office/drawing/2014/main" id="{9825D48E-9B5A-7324-51C8-CCE3F77DFF75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442913" y="1517904"/>
            <a:ext cx="5400675" cy="4681728"/>
          </a:xfrm>
        </p:spPr>
        <p:txBody>
          <a:bodyPr/>
          <a:lstStyle/>
          <a:p>
            <a:r>
              <a:rPr lang="de-DE"/>
              <a:t>Diagramm durch Klicken auf Symbol hinzufügen</a:t>
            </a: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7C0139A-290C-5AD8-6F3B-2F5DC665BA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2330171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21">
          <p15:clr>
            <a:srgbClr val="FBAE40"/>
          </p15:clr>
        </p15:guide>
        <p15:guide id="4" orient="horz" pos="1185">
          <p15:clr>
            <a:srgbClr val="FBAE40"/>
          </p15:clr>
        </p15:guide>
        <p15:guide id="5" pos="3681">
          <p15:clr>
            <a:srgbClr val="FBAE40"/>
          </p15:clr>
        </p15:guide>
        <p15:guide id="6" pos="279">
          <p15:clr>
            <a:srgbClr val="FBAE40"/>
          </p15:clr>
        </p15:guide>
        <p15:guide id="7" pos="7423">
          <p15:clr>
            <a:srgbClr val="FBAE40"/>
          </p15:clr>
        </p15:guide>
        <p15:guide id="8" orient="horz" pos="232">
          <p15:clr>
            <a:srgbClr val="FBAE40"/>
          </p15:clr>
        </p15:guide>
        <p15:guide id="9" orient="horz" pos="1071">
          <p15:clr>
            <a:srgbClr val="FBAE40"/>
          </p15:clr>
        </p15:guide>
        <p15:guide id="10" orient="horz" pos="390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mit Siegel und ELLIS">
    <p:bg bwMode="gray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E8F51F94-1D30-9733-653C-0414356014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4894" b="9397"/>
          <a:stretch/>
        </p:blipFill>
        <p:spPr>
          <a:xfrm>
            <a:off x="6096000" y="368299"/>
            <a:ext cx="6096000" cy="648970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9AB50A7-6D35-8AE8-82AA-4473662FC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2912" y="374214"/>
            <a:ext cx="2808000" cy="31305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DE1F60B-AB84-B8C0-78FD-0AC0493444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white">
          <a:xfrm>
            <a:off x="442913" y="1881188"/>
            <a:ext cx="11341100" cy="1440000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4800">
                <a:solidFill>
                  <a:schemeClr val="bg2"/>
                </a:solidFill>
              </a:defRPr>
            </a:lvl1pPr>
          </a:lstStyle>
          <a:p>
            <a:r>
              <a:rPr lang="de-DE" dirty="0"/>
              <a:t>Title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2F6E72D-E2CD-2B17-1692-0088D3E8DBE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442913" y="4088146"/>
            <a:ext cx="11341100" cy="312853"/>
          </a:xfrm>
          <a:noFill/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FirstName </a:t>
            </a:r>
            <a:r>
              <a:rPr lang="en-US" dirty="0" err="1"/>
              <a:t>LastName</a:t>
            </a:r>
            <a:endParaRPr lang="en-US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A56DFB73-932F-F00F-5C9B-46E7CB5DE7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white">
          <a:xfrm>
            <a:off x="442913" y="4848906"/>
            <a:ext cx="8532812" cy="16920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endParaRPr lang="en-US" dirty="0"/>
          </a:p>
          <a:p>
            <a:endParaRPr lang="en-US" dirty="0"/>
          </a:p>
          <a:p>
            <a:r>
              <a:rPr lang="en-US" dirty="0"/>
              <a:t>03 May 2023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8CE6A8-6BD7-A358-5FBA-190541D24D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73585" y="6167296"/>
            <a:ext cx="3282409" cy="4398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40524ED-1527-EA90-C42A-E30A8545FD0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406" y="5892152"/>
            <a:ext cx="3242209" cy="74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348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orient="horz" pos="1185">
          <p15:clr>
            <a:srgbClr val="FBAE40"/>
          </p15:clr>
        </p15:guide>
        <p15:guide id="6" pos="279">
          <p15:clr>
            <a:srgbClr val="FBAE40"/>
          </p15:clr>
        </p15:guide>
        <p15:guide id="7" pos="7423">
          <p15:clr>
            <a:srgbClr val="FBAE40"/>
          </p15:clr>
        </p15:guide>
        <p15:guide id="8" orient="horz" pos="2092">
          <p15:clr>
            <a:srgbClr val="FBAE40"/>
          </p15:clr>
        </p15:guide>
        <p15:guide id="9" orient="horz" pos="2772">
          <p15:clr>
            <a:srgbClr val="FBAE40"/>
          </p15:clr>
        </p15:guide>
        <p15:guide id="10" orient="horz" pos="3045">
          <p15:clr>
            <a:srgbClr val="FBAE40"/>
          </p15:clr>
        </p15:guide>
        <p15:guide id="11" orient="horz" pos="4133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9E9AD6-DE3B-834C-F6EE-7CE27BC01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AC3A1B1-9EA2-2B08-7CEF-4A5BB300A7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49282" y="6462000"/>
            <a:ext cx="1440000" cy="180000"/>
          </a:xfrm>
        </p:spPr>
        <p:txBody>
          <a:bodyPr/>
          <a:lstStyle/>
          <a:p>
            <a:fld id="{BEA97743-7D3D-49A0-AC6F-04E4597C9C9D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84E4AC8-CB06-E431-2C93-932B8B71A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0" name="Diagrammplatzhalter 9">
            <a:extLst>
              <a:ext uri="{FF2B5EF4-FFF2-40B4-BE49-F238E27FC236}">
                <a16:creationId xmlns:a16="http://schemas.microsoft.com/office/drawing/2014/main" id="{BA090DC4-B5CE-1475-95F0-060F40615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42913" y="1517904"/>
            <a:ext cx="11341099" cy="4681728"/>
          </a:xfrm>
        </p:spPr>
        <p:txBody>
          <a:bodyPr/>
          <a:lstStyle/>
          <a:p>
            <a:r>
              <a:rPr lang="de-DE"/>
              <a:t>Diagramm durch Klicken auf Symbol hinzufügen</a:t>
            </a: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3727ABA6-417C-1C86-C525-04044DF410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2078499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185">
          <p15:clr>
            <a:srgbClr val="FBAE40"/>
          </p15:clr>
        </p15:guide>
        <p15:guide id="3" pos="279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232">
          <p15:clr>
            <a:srgbClr val="FBAE40"/>
          </p15:clr>
        </p15:guide>
        <p15:guide id="6" orient="horz" pos="1071">
          <p15:clr>
            <a:srgbClr val="FBAE40"/>
          </p15:clr>
        </p15:guide>
        <p15:guide id="7" orient="horz" pos="3906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gramm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15478F-B967-3139-E427-AF9BE630C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A8C80D60-F0DD-3ACE-3664-35CD746A3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7E68A-B641-4BC1-8F0B-E8E1BB38C18C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44728AAD-484A-A445-FF06-D5516CC1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3" name="Diagrammplatzhalter 4">
            <a:extLst>
              <a:ext uri="{FF2B5EF4-FFF2-40B4-BE49-F238E27FC236}">
                <a16:creationId xmlns:a16="http://schemas.microsoft.com/office/drawing/2014/main" id="{9825D48E-9B5A-7324-51C8-CCE3F77DFF75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442913" y="1517904"/>
            <a:ext cx="5400675" cy="4681728"/>
          </a:xfrm>
        </p:spPr>
        <p:txBody>
          <a:bodyPr/>
          <a:lstStyle/>
          <a:p>
            <a:r>
              <a:rPr lang="de-DE"/>
              <a:t>Diagramm durch Klicken auf Symbol hinzufügen</a:t>
            </a:r>
          </a:p>
        </p:txBody>
      </p:sp>
      <p:sp>
        <p:nvSpPr>
          <p:cNvPr id="6" name="Tabellenplatzhalter 5">
            <a:extLst>
              <a:ext uri="{FF2B5EF4-FFF2-40B4-BE49-F238E27FC236}">
                <a16:creationId xmlns:a16="http://schemas.microsoft.com/office/drawing/2014/main" id="{B878F67D-8A5E-8719-9EAD-817E3BD5D58A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6383338" y="1517904"/>
            <a:ext cx="5400675" cy="4681728"/>
          </a:xfrm>
        </p:spPr>
        <p:txBody>
          <a:bodyPr/>
          <a:lstStyle/>
          <a:p>
            <a:r>
              <a:rPr lang="de-DE"/>
              <a:t>Tabelle durch Klicken auf Symbol hinzufügen</a:t>
            </a: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9162AF62-D158-1117-D4CE-6E9C626D8F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34851632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21">
          <p15:clr>
            <a:srgbClr val="FBAE40"/>
          </p15:clr>
        </p15:guide>
        <p15:guide id="4" orient="horz" pos="1185">
          <p15:clr>
            <a:srgbClr val="FBAE40"/>
          </p15:clr>
        </p15:guide>
        <p15:guide id="5" pos="3681">
          <p15:clr>
            <a:srgbClr val="FBAE40"/>
          </p15:clr>
        </p15:guide>
        <p15:guide id="6" pos="279">
          <p15:clr>
            <a:srgbClr val="FBAE40"/>
          </p15:clr>
        </p15:guide>
        <p15:guide id="7" pos="7423">
          <p15:clr>
            <a:srgbClr val="FBAE40"/>
          </p15:clr>
        </p15:guide>
        <p15:guide id="8" orient="horz" pos="232">
          <p15:clr>
            <a:srgbClr val="FBAE40"/>
          </p15:clr>
        </p15:guide>
        <p15:guide id="9" orient="horz" pos="1071">
          <p15:clr>
            <a:srgbClr val="FBAE40"/>
          </p15:clr>
        </p15:guide>
        <p15:guide id="10" orient="horz" pos="3906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afik - Vol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>
            <a:extLst>
              <a:ext uri="{FF2B5EF4-FFF2-40B4-BE49-F238E27FC236}">
                <a16:creationId xmlns:a16="http://schemas.microsoft.com/office/drawing/2014/main" id="{CB29243D-F0F4-C387-9878-4F6B9CCCA5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D0F8B47-AB4B-D5CF-9E17-FEC86D3DE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8877D-3C2B-40A9-BF6C-EA4B928DB76D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7C646BD-B5B7-07D4-6124-846ED9349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9" name="Wortmarke">
            <a:extLst>
              <a:ext uri="{FF2B5EF4-FFF2-40B4-BE49-F238E27FC236}">
                <a16:creationId xmlns:a16="http://schemas.microsoft.com/office/drawing/2014/main" id="{7C06B58E-8151-74FB-9F85-B78E89241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800" y="6493236"/>
            <a:ext cx="1692000" cy="188637"/>
          </a:xfrm>
          <a:prstGeom prst="rect">
            <a:avLst/>
          </a:prstGeom>
        </p:spPr>
      </p:pic>
      <p:sp>
        <p:nvSpPr>
          <p:cNvPr id="2" name="Fußzeilenplatzhalter 4">
            <a:extLst>
              <a:ext uri="{FF2B5EF4-FFF2-40B4-BE49-F238E27FC236}">
                <a16:creationId xmlns:a16="http://schemas.microsoft.com/office/drawing/2014/main" id="{120350DE-3ECB-754B-552A-48C648572D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0DEBF0-C206-E1BD-9030-96CCDDA67C3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98" y="6421358"/>
            <a:ext cx="261283" cy="26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828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fik und eine Info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>
            <a:extLst>
              <a:ext uri="{FF2B5EF4-FFF2-40B4-BE49-F238E27FC236}">
                <a16:creationId xmlns:a16="http://schemas.microsoft.com/office/drawing/2014/main" id="{2ADC51BD-7435-2059-EE97-80FAC770A6C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51200" y="1517904"/>
            <a:ext cx="8940800" cy="4681728"/>
          </a:xfrm>
        </p:spPr>
        <p:txBody>
          <a:bodyPr/>
          <a:lstStyle/>
          <a:p>
            <a:r>
              <a:rPr lang="de-DE" dirty="0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B15478F-B967-3139-E427-AF9BE630C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A8C80D60-F0DD-3ACE-3664-35CD746A3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0815-CF0D-4183-B2E1-972A64F10ED4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44728AAD-484A-A445-FF06-D5516CC1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CF61B28-96F4-956D-110E-D70D7542BB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2" y="1517904"/>
            <a:ext cx="2520000" cy="4681728"/>
          </a:xfr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buFontTx/>
              <a:buNone/>
              <a:defRPr sz="1400">
                <a:solidFill>
                  <a:schemeClr val="accent1"/>
                </a:solidFill>
              </a:defRPr>
            </a:lvl1pPr>
            <a:lvl2pPr marL="324000" indent="0">
              <a:lnSpc>
                <a:spcPts val="2000"/>
              </a:lnSpc>
              <a:spcBef>
                <a:spcPts val="0"/>
              </a:spcBef>
              <a:buFontTx/>
              <a:buNone/>
              <a:defRPr sz="1400">
                <a:solidFill>
                  <a:schemeClr val="bg2"/>
                </a:solidFill>
              </a:defRPr>
            </a:lvl2pPr>
            <a:lvl3pPr marL="684000" indent="0">
              <a:lnSpc>
                <a:spcPts val="2000"/>
              </a:lnSpc>
              <a:spcBef>
                <a:spcPts val="0"/>
              </a:spcBef>
              <a:buFontTx/>
              <a:buNone/>
              <a:defRPr sz="1400">
                <a:solidFill>
                  <a:schemeClr val="bg2"/>
                </a:solidFill>
              </a:defRPr>
            </a:lvl3pPr>
            <a:lvl4pPr marL="1044000" indent="0">
              <a:lnSpc>
                <a:spcPts val="2000"/>
              </a:lnSpc>
              <a:spcBef>
                <a:spcPts val="0"/>
              </a:spcBef>
              <a:buFontTx/>
              <a:buNone/>
              <a:defRPr sz="1400">
                <a:solidFill>
                  <a:schemeClr val="bg2"/>
                </a:solidFill>
              </a:defRPr>
            </a:lvl4pPr>
            <a:lvl5pPr marL="1404000" indent="0">
              <a:lnSpc>
                <a:spcPts val="2000"/>
              </a:lnSpc>
              <a:spcBef>
                <a:spcPts val="0"/>
              </a:spcBef>
              <a:buFontTx/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BAD53B57-097C-CD9E-2892-067430A2B5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33115712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1185">
          <p15:clr>
            <a:srgbClr val="FBAE40"/>
          </p15:clr>
        </p15:guide>
        <p15:guide id="5" pos="7423">
          <p15:clr>
            <a:srgbClr val="FBAE40"/>
          </p15:clr>
        </p15:guide>
        <p15:guide id="6" pos="279">
          <p15:clr>
            <a:srgbClr val="FBAE40"/>
          </p15:clr>
        </p15:guide>
        <p15:guide id="7" orient="horz" pos="1071">
          <p15:clr>
            <a:srgbClr val="FBAE40"/>
          </p15:clr>
        </p15:guide>
        <p15:guide id="8" orient="horz" pos="232">
          <p15:clr>
            <a:srgbClr val="FBAE40"/>
          </p15:clr>
        </p15:guide>
        <p15:guide id="9" orient="horz" pos="3906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Grafi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15478F-B967-3139-E427-AF9BE630C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A8C80D60-F0DD-3ACE-3664-35CD746A3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9DDC-F46A-4397-871D-A391CEC6C524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44728AAD-484A-A445-FF06-D5516CC1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7C15097B-8F8C-825A-0A9F-94BB153CF1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2913" y="1517904"/>
            <a:ext cx="5581650" cy="3600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22A9900D-FD67-D411-B884-7BCDDCC4765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67439" y="1517904"/>
            <a:ext cx="5616575" cy="3600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181E82B0-867C-907D-ADD7-43B470EE85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2913" y="5226305"/>
            <a:ext cx="5581649" cy="973327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/>
            </a:lvl1pPr>
            <a:lvl2pPr marL="324000" indent="0">
              <a:lnSpc>
                <a:spcPct val="100000"/>
              </a:lnSpc>
              <a:spcBef>
                <a:spcPts val="0"/>
              </a:spcBef>
              <a:buNone/>
              <a:defRPr sz="1500"/>
            </a:lvl2pPr>
            <a:lvl3pPr marL="684000" indent="0">
              <a:lnSpc>
                <a:spcPct val="100000"/>
              </a:lnSpc>
              <a:spcBef>
                <a:spcPts val="0"/>
              </a:spcBef>
              <a:buNone/>
              <a:defRPr sz="1500"/>
            </a:lvl3pPr>
            <a:lvl4pPr marL="1044000" indent="0">
              <a:lnSpc>
                <a:spcPct val="100000"/>
              </a:lnSpc>
              <a:spcBef>
                <a:spcPts val="0"/>
              </a:spcBef>
              <a:buNone/>
              <a:defRPr sz="1500"/>
            </a:lvl4pPr>
            <a:lvl5pPr marL="1404000" indent="0">
              <a:lnSpc>
                <a:spcPct val="100000"/>
              </a:lnSpc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Textplatzhalter 12">
            <a:extLst>
              <a:ext uri="{FF2B5EF4-FFF2-40B4-BE49-F238E27FC236}">
                <a16:creationId xmlns:a16="http://schemas.microsoft.com/office/drawing/2014/main" id="{12D0081E-DB70-D166-1EEC-CFE0F328F27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67440" y="5226305"/>
            <a:ext cx="5616575" cy="96926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/>
            </a:lvl1pPr>
            <a:lvl2pPr marL="324000" indent="0">
              <a:lnSpc>
                <a:spcPct val="100000"/>
              </a:lnSpc>
              <a:spcBef>
                <a:spcPts val="0"/>
              </a:spcBef>
              <a:buNone/>
              <a:defRPr sz="1500"/>
            </a:lvl2pPr>
            <a:lvl3pPr marL="684000" indent="0">
              <a:lnSpc>
                <a:spcPct val="100000"/>
              </a:lnSpc>
              <a:spcBef>
                <a:spcPts val="0"/>
              </a:spcBef>
              <a:buNone/>
              <a:defRPr sz="1500"/>
            </a:lvl3pPr>
            <a:lvl4pPr marL="1044000" indent="0">
              <a:lnSpc>
                <a:spcPct val="100000"/>
              </a:lnSpc>
              <a:spcBef>
                <a:spcPts val="0"/>
              </a:spcBef>
              <a:buNone/>
              <a:defRPr sz="1500"/>
            </a:lvl4pPr>
            <a:lvl5pPr marL="1404000" indent="0">
              <a:lnSpc>
                <a:spcPct val="100000"/>
              </a:lnSpc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0A87B512-F1E7-343C-F497-D8DC5F49AA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213693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85">
          <p15:clr>
            <a:srgbClr val="FBAE40"/>
          </p15:clr>
        </p15:guide>
        <p15:guide id="4" orient="horz" pos="1185">
          <p15:clr>
            <a:srgbClr val="FBAE40"/>
          </p15:clr>
        </p15:guide>
        <p15:guide id="5" pos="3795">
          <p15:clr>
            <a:srgbClr val="FBAE40"/>
          </p15:clr>
        </p15:guide>
        <p15:guide id="6" orient="horz" pos="3453">
          <p15:clr>
            <a:srgbClr val="FBAE40"/>
          </p15:clr>
        </p15:guide>
        <p15:guide id="7" orient="horz" pos="3521">
          <p15:clr>
            <a:srgbClr val="FBAE40"/>
          </p15:clr>
        </p15:guide>
        <p15:guide id="8" pos="279">
          <p15:clr>
            <a:srgbClr val="FBAE40"/>
          </p15:clr>
        </p15:guide>
        <p15:guide id="9" pos="7423">
          <p15:clr>
            <a:srgbClr val="FBAE40"/>
          </p15:clr>
        </p15:guide>
        <p15:guide id="10" orient="horz" pos="1071">
          <p15:clr>
            <a:srgbClr val="FBAE40"/>
          </p15:clr>
        </p15:guide>
        <p15:guide id="11" orient="horz" pos="232">
          <p15:clr>
            <a:srgbClr val="FBAE40"/>
          </p15:clr>
        </p15:guide>
        <p15:guide id="12" orient="horz" pos="3906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Grafiken und eine Info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15478F-B967-3139-E427-AF9BE630C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A8C80D60-F0DD-3ACE-3664-35CD746A3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241E3-2ECC-403B-9B25-49AA7F7CCCD8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44728AAD-484A-A445-FF06-D5516CC1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7C15097B-8F8C-825A-0A9F-94BB153CF1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2913" y="1517904"/>
            <a:ext cx="3708400" cy="2286000"/>
          </a:xfrm>
        </p:spPr>
        <p:txBody>
          <a:bodyPr/>
          <a:lstStyle/>
          <a:p>
            <a:r>
              <a:rPr lang="de-DE" dirty="0"/>
              <a:t>Bild durch Klicken auf Symbol hinzufügen</a:t>
            </a:r>
          </a:p>
        </p:txBody>
      </p:sp>
      <p:sp>
        <p:nvSpPr>
          <p:cNvPr id="14" name="Textplatzhalter 12">
            <a:extLst>
              <a:ext uri="{FF2B5EF4-FFF2-40B4-BE49-F238E27FC236}">
                <a16:creationId xmlns:a16="http://schemas.microsoft.com/office/drawing/2014/main" id="{12D0081E-DB70-D166-1EEC-CFE0F328F27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76013" y="4022724"/>
            <a:ext cx="3708000" cy="2286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/>
            </a:lvl1pPr>
            <a:lvl2pPr marL="324000" indent="0">
              <a:lnSpc>
                <a:spcPct val="100000"/>
              </a:lnSpc>
              <a:spcBef>
                <a:spcPts val="0"/>
              </a:spcBef>
              <a:buNone/>
              <a:defRPr sz="1500"/>
            </a:lvl2pPr>
            <a:lvl3pPr marL="684000" indent="0">
              <a:lnSpc>
                <a:spcPct val="100000"/>
              </a:lnSpc>
              <a:spcBef>
                <a:spcPts val="0"/>
              </a:spcBef>
              <a:buNone/>
              <a:defRPr sz="1500"/>
            </a:lvl3pPr>
            <a:lvl4pPr marL="1044000" indent="0">
              <a:lnSpc>
                <a:spcPct val="100000"/>
              </a:lnSpc>
              <a:spcBef>
                <a:spcPts val="0"/>
              </a:spcBef>
              <a:buNone/>
              <a:defRPr sz="1500"/>
            </a:lvl4pPr>
            <a:lvl5pPr marL="1404000" indent="0">
              <a:lnSpc>
                <a:spcPct val="100000"/>
              </a:lnSpc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Bildplatzhalter 4">
            <a:extLst>
              <a:ext uri="{FF2B5EF4-FFF2-40B4-BE49-F238E27FC236}">
                <a16:creationId xmlns:a16="http://schemas.microsoft.com/office/drawing/2014/main" id="{DC8F4D54-8DB0-9635-10BB-D040C57C4B1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42913" y="4022724"/>
            <a:ext cx="3708400" cy="2286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" name="Bildplatzhalter 4">
            <a:extLst>
              <a:ext uri="{FF2B5EF4-FFF2-40B4-BE49-F238E27FC236}">
                <a16:creationId xmlns:a16="http://schemas.microsoft.com/office/drawing/2014/main" id="{0517DC33-DBAA-AA58-9585-7330EACA09A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259263" y="1517904"/>
            <a:ext cx="3708400" cy="22860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Bildplatzhalter 4">
            <a:extLst>
              <a:ext uri="{FF2B5EF4-FFF2-40B4-BE49-F238E27FC236}">
                <a16:creationId xmlns:a16="http://schemas.microsoft.com/office/drawing/2014/main" id="{D533C014-ECD9-15AE-BCAD-D2EB6839095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075613" y="1517904"/>
            <a:ext cx="3708400" cy="22860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Bildplatzhalter 4">
            <a:extLst>
              <a:ext uri="{FF2B5EF4-FFF2-40B4-BE49-F238E27FC236}">
                <a16:creationId xmlns:a16="http://schemas.microsoft.com/office/drawing/2014/main" id="{89D8A52B-DEC8-0A30-7A38-0F17A75EE1E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259263" y="4022724"/>
            <a:ext cx="3708400" cy="2286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46F7D89F-7A37-DD00-9F9C-8331DB5040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3712070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19">
          <p15:clr>
            <a:srgbClr val="FBAE40"/>
          </p15:clr>
        </p15:guide>
        <p15:guide id="4" orient="horz" pos="1185">
          <p15:clr>
            <a:srgbClr val="FBAE40"/>
          </p15:clr>
        </p15:guide>
        <p15:guide id="5" pos="2615">
          <p15:clr>
            <a:srgbClr val="FBAE40"/>
          </p15:clr>
        </p15:guide>
        <p15:guide id="7" orient="horz" pos="3974">
          <p15:clr>
            <a:srgbClr val="FBAE40"/>
          </p15:clr>
        </p15:guide>
        <p15:guide id="8" orient="horz" pos="2546">
          <p15:clr>
            <a:srgbClr val="FBAE40"/>
          </p15:clr>
        </p15:guide>
        <p15:guide id="9" orient="horz" pos="2614">
          <p15:clr>
            <a:srgbClr val="FBAE40"/>
          </p15:clr>
        </p15:guide>
        <p15:guide id="10" pos="2683">
          <p15:clr>
            <a:srgbClr val="FBAE40"/>
          </p15:clr>
        </p15:guide>
        <p15:guide id="11" pos="5087">
          <p15:clr>
            <a:srgbClr val="FBAE40"/>
          </p15:clr>
        </p15:guide>
        <p15:guide id="12" pos="279">
          <p15:clr>
            <a:srgbClr val="FBAE40"/>
          </p15:clr>
        </p15:guide>
        <p15:guide id="13" pos="7423">
          <p15:clr>
            <a:srgbClr val="FBAE40"/>
          </p15:clr>
        </p15:guide>
        <p15:guide id="14" orient="horz" pos="232">
          <p15:clr>
            <a:srgbClr val="FBAE40"/>
          </p15:clr>
        </p15:guide>
        <p15:guide id="15" orient="horz" pos="107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AC016B-CBE9-B1E9-25DB-1AD41666F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CD6E23B1-88A0-B39B-7F81-21D83D7BA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C114E-F877-480B-AD8F-6850E0896ABD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8946862-EB57-BF1F-4116-DA29E1D24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E1DC7F0C-CFD8-8568-4C22-28B12CA392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3175610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pos="7423">
          <p15:clr>
            <a:srgbClr val="FBAE40"/>
          </p15:clr>
        </p15:guide>
        <p15:guide id="3" orient="horz" pos="232">
          <p15:clr>
            <a:srgbClr val="FBAE40"/>
          </p15:clr>
        </p15:guide>
        <p15:guide id="4" orient="horz" pos="107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D0F8B47-AB4B-D5CF-9E17-FEC86D3DE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8A967-C628-4EBC-B776-F64E4B63B455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7C646BD-B5B7-07D4-6124-846ED9349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2" name="Fußzeilenplatzhalter 4">
            <a:extLst>
              <a:ext uri="{FF2B5EF4-FFF2-40B4-BE49-F238E27FC236}">
                <a16:creationId xmlns:a16="http://schemas.microsoft.com/office/drawing/2014/main" id="{99F3D981-772B-C858-F407-E96B9C92DF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32270587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pos="7423">
          <p15:clr>
            <a:srgbClr val="FBAE40"/>
          </p15:clr>
        </p15:guide>
        <p15:guide id="3" orient="horz" pos="232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lussfolie">
    <p:bg bwMode="gray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AC016B-CBE9-B1E9-25DB-1AD41666F1E4}"/>
              </a:ext>
            </a:extLst>
          </p:cNvPr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00000"/>
              </a:lnSpc>
              <a:defRPr sz="3600">
                <a:solidFill>
                  <a:schemeClr val="bg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CD6E23B1-88A0-B39B-7F81-21D83D7BA785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3EB283D-650E-4D4B-9855-6EE8C1089AF4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507299F2-2C01-EE77-79E2-17A5852DF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C260B29-097F-47E0-6EBA-206D145531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white">
          <a:xfrm>
            <a:off x="442913" y="3429000"/>
            <a:ext cx="5581650" cy="2771775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>
                <a:solidFill>
                  <a:schemeClr val="bg2"/>
                </a:solidFill>
              </a:defRPr>
            </a:lvl1pPr>
            <a:lvl2pPr marL="324000" indent="0">
              <a:lnSpc>
                <a:spcPct val="100000"/>
              </a:lnSpc>
              <a:spcBef>
                <a:spcPts val="1000"/>
              </a:spcBef>
              <a:buNone/>
              <a:defRPr>
                <a:solidFill>
                  <a:schemeClr val="bg2"/>
                </a:solidFill>
              </a:defRPr>
            </a:lvl2pPr>
            <a:lvl3pPr marL="684000" indent="0">
              <a:lnSpc>
                <a:spcPct val="100000"/>
              </a:lnSpc>
              <a:spcBef>
                <a:spcPts val="1000"/>
              </a:spcBef>
              <a:buNone/>
              <a:defRPr>
                <a:solidFill>
                  <a:schemeClr val="bg2"/>
                </a:solidFill>
              </a:defRPr>
            </a:lvl3pPr>
            <a:lvl4pPr marL="1044000" indent="0">
              <a:lnSpc>
                <a:spcPct val="100000"/>
              </a:lnSpc>
              <a:spcBef>
                <a:spcPts val="1000"/>
              </a:spcBef>
              <a:buNone/>
              <a:defRPr>
                <a:solidFill>
                  <a:schemeClr val="bg2"/>
                </a:solidFill>
              </a:defRPr>
            </a:lvl4pPr>
            <a:lvl5pPr marL="1404000" indent="0">
              <a:lnSpc>
                <a:spcPct val="100000"/>
              </a:lnSpc>
              <a:spcBef>
                <a:spcPts val="1000"/>
              </a:spcBef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BFCEBEB3-9CF9-38E2-5212-791077F418C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white">
          <a:xfrm>
            <a:off x="6167438" y="3429000"/>
            <a:ext cx="5616575" cy="2771775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>
                <a:solidFill>
                  <a:schemeClr val="bg2"/>
                </a:solidFill>
              </a:defRPr>
            </a:lvl1pPr>
            <a:lvl2pPr marL="324000" indent="0">
              <a:lnSpc>
                <a:spcPct val="100000"/>
              </a:lnSpc>
              <a:spcBef>
                <a:spcPts val="1000"/>
              </a:spcBef>
              <a:buNone/>
              <a:defRPr>
                <a:solidFill>
                  <a:schemeClr val="bg2"/>
                </a:solidFill>
              </a:defRPr>
            </a:lvl2pPr>
            <a:lvl3pPr marL="684000" indent="0">
              <a:lnSpc>
                <a:spcPct val="100000"/>
              </a:lnSpc>
              <a:spcBef>
                <a:spcPts val="1000"/>
              </a:spcBef>
              <a:buNone/>
              <a:defRPr>
                <a:solidFill>
                  <a:schemeClr val="bg2"/>
                </a:solidFill>
              </a:defRPr>
            </a:lvl3pPr>
            <a:lvl4pPr marL="1044000" indent="0">
              <a:lnSpc>
                <a:spcPct val="100000"/>
              </a:lnSpc>
              <a:spcBef>
                <a:spcPts val="1000"/>
              </a:spcBef>
              <a:buNone/>
              <a:defRPr>
                <a:solidFill>
                  <a:schemeClr val="bg2"/>
                </a:solidFill>
              </a:defRPr>
            </a:lvl4pPr>
            <a:lvl5pPr marL="1404000" indent="0">
              <a:lnSpc>
                <a:spcPct val="100000"/>
              </a:lnSpc>
              <a:spcBef>
                <a:spcPts val="1000"/>
              </a:spcBef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2C85225-AD3C-2985-F8E1-A2FFCF318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800" y="6493236"/>
            <a:ext cx="1692000" cy="18863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2CD99FA-C67F-D6AD-C6C7-AC7C02364B1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5956" y="6418460"/>
            <a:ext cx="264608" cy="2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309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pos="7423">
          <p15:clr>
            <a:srgbClr val="FBAE40"/>
          </p15:clr>
        </p15:guide>
        <p15:guide id="3" orient="horz" pos="232">
          <p15:clr>
            <a:srgbClr val="FBAE40"/>
          </p15:clr>
        </p15:guide>
        <p15:guide id="4" orient="horz" pos="1071">
          <p15:clr>
            <a:srgbClr val="FBAE40"/>
          </p15:clr>
        </p15:guide>
        <p15:guide id="5" pos="3795">
          <p15:clr>
            <a:srgbClr val="FBAE40"/>
          </p15:clr>
        </p15:guide>
        <p15:guide id="6" pos="3885">
          <p15:clr>
            <a:srgbClr val="FBAE40"/>
          </p15:clr>
        </p15:guide>
        <p15:guide id="7" orient="horz" pos="2160">
          <p15:clr>
            <a:srgbClr val="FBAE40"/>
          </p15:clr>
        </p15:guide>
        <p15:guide id="8" orient="horz" pos="3906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mit Sieg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E8F51F94-1D30-9733-653C-0414356014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4894" b="9397"/>
          <a:stretch/>
        </p:blipFill>
        <p:spPr>
          <a:xfrm>
            <a:off x="6096000" y="368299"/>
            <a:ext cx="6096000" cy="648970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9AB50A7-6D35-8AE8-82AA-4473662FC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2912" y="374214"/>
            <a:ext cx="2808000" cy="31305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DE1F60B-AB84-B8C0-78FD-0AC0493444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2913" y="1881188"/>
            <a:ext cx="11341100" cy="1440000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4800">
                <a:solidFill>
                  <a:schemeClr val="bg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2F6E72D-E2CD-2B17-1692-0088D3E8DB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13" y="3429000"/>
            <a:ext cx="11341100" cy="9720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A56DFB73-932F-F00F-5C9B-46E7CB5DE7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2913" y="4848906"/>
            <a:ext cx="8532812" cy="16920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0253DF1-B247-3F12-36D0-5D94D90C33C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9215" y="5886177"/>
            <a:ext cx="3279400" cy="75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251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orient="horz" pos="1185">
          <p15:clr>
            <a:srgbClr val="FBAE40"/>
          </p15:clr>
        </p15:guide>
        <p15:guide id="6" pos="279">
          <p15:clr>
            <a:srgbClr val="FBAE40"/>
          </p15:clr>
        </p15:guide>
        <p15:guide id="7" pos="7423">
          <p15:clr>
            <a:srgbClr val="FBAE40"/>
          </p15:clr>
        </p15:guide>
        <p15:guide id="8" orient="horz" pos="2092">
          <p15:clr>
            <a:srgbClr val="FBAE40"/>
          </p15:clr>
        </p15:guide>
        <p15:guide id="9" orient="horz" pos="2772">
          <p15:clr>
            <a:srgbClr val="FBAE40"/>
          </p15:clr>
        </p15:guide>
        <p15:guide id="10" orient="horz" pos="3045">
          <p15:clr>
            <a:srgbClr val="FBAE40"/>
          </p15:clr>
        </p15:guide>
        <p15:guide id="11" orient="horz" pos="4133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mit Fremdlogo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D87EEEFF-F197-DA39-3007-CE63560C182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463"/>
          <a:stretch/>
        </p:blipFill>
        <p:spPr>
          <a:xfrm>
            <a:off x="4695296" y="373044"/>
            <a:ext cx="7162800" cy="648495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9AB50A7-6D35-8AE8-82AA-4473662FC4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2912" y="374214"/>
            <a:ext cx="2808000" cy="313057"/>
          </a:xfrm>
          <a:prstGeom prst="rect">
            <a:avLst/>
          </a:prstGeom>
        </p:spPr>
      </p:pic>
      <p:sp>
        <p:nvSpPr>
          <p:cNvPr id="8" name="Textplatzhalter 7">
            <a:extLst>
              <a:ext uri="{FF2B5EF4-FFF2-40B4-BE49-F238E27FC236}">
                <a16:creationId xmlns:a16="http://schemas.microsoft.com/office/drawing/2014/main" id="{A56DFB73-932F-F00F-5C9B-46E7CB5DE7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2913" y="4848906"/>
            <a:ext cx="8100000" cy="16920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1B2E311-891A-6139-1517-C0FB65EECF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black">
          <a:xfrm>
            <a:off x="8975725" y="0"/>
            <a:ext cx="321627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DE1F60B-AB84-B8C0-78FD-0AC0493444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2912" y="1881188"/>
            <a:ext cx="8100000" cy="1440000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2F6E72D-E2CD-2B17-1692-0088D3E8DB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13" y="3429000"/>
            <a:ext cx="8100000" cy="9720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FEB8D6A9-31C7-629A-4A9B-016730CD72A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 bwMode="white">
          <a:xfrm>
            <a:off x="9299575" y="838800"/>
            <a:ext cx="1800000" cy="90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Bildplatzhalter 8" descr="Fremdlogo 2">
            <a:extLst>
              <a:ext uri="{FF2B5EF4-FFF2-40B4-BE49-F238E27FC236}">
                <a16:creationId xmlns:a16="http://schemas.microsoft.com/office/drawing/2014/main" id="{8ACB8E74-7671-A519-DDB5-63BF9E52DA0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 bwMode="white">
          <a:xfrm>
            <a:off x="9299575" y="2044800"/>
            <a:ext cx="1800000" cy="90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Bildplatzhalter 8" descr="Fremdlogo 3">
            <a:extLst>
              <a:ext uri="{FF2B5EF4-FFF2-40B4-BE49-F238E27FC236}">
                <a16:creationId xmlns:a16="http://schemas.microsoft.com/office/drawing/2014/main" id="{AB46DBD7-F20A-3546-6D58-CF03E2F902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white">
          <a:xfrm>
            <a:off x="9299575" y="3250800"/>
            <a:ext cx="1800000" cy="90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Bildplatzhalter 8" descr="Fremdlogo 4">
            <a:extLst>
              <a:ext uri="{FF2B5EF4-FFF2-40B4-BE49-F238E27FC236}">
                <a16:creationId xmlns:a16="http://schemas.microsoft.com/office/drawing/2014/main" id="{BBFB484B-BF8E-D0CE-E5B0-DAEC5F8128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white">
          <a:xfrm>
            <a:off x="9299575" y="4456800"/>
            <a:ext cx="1800000" cy="90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5" name="Textplatzhalter 14" descr="Fremdlogo 1">
            <a:extLst>
              <a:ext uri="{FF2B5EF4-FFF2-40B4-BE49-F238E27FC236}">
                <a16:creationId xmlns:a16="http://schemas.microsoft.com/office/drawing/2014/main" id="{7123E8E8-BC97-5DA7-DA4A-FFC2BDD84D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 bwMode="white">
          <a:xfrm>
            <a:off x="9299574" y="368300"/>
            <a:ext cx="2557463" cy="29845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04000" indent="0">
              <a:lnSpc>
                <a:spcPct val="100000"/>
              </a:lnSpc>
              <a:buNone/>
              <a:defRPr sz="14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64000" indent="0">
              <a:lnSpc>
                <a:spcPct val="100000"/>
              </a:lnSpc>
              <a:buNone/>
              <a:defRPr sz="14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24000" indent="0">
              <a:lnSpc>
                <a:spcPct val="100000"/>
              </a:lnSpc>
              <a:buNone/>
              <a:defRPr sz="14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84000" indent="0">
              <a:lnSpc>
                <a:spcPct val="100000"/>
              </a:lnSpc>
              <a:buNone/>
              <a:defRPr sz="14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Bildplatzhalter 8" descr="Fremdlogo 4">
            <a:extLst>
              <a:ext uri="{FF2B5EF4-FFF2-40B4-BE49-F238E27FC236}">
                <a16:creationId xmlns:a16="http://schemas.microsoft.com/office/drawing/2014/main" id="{6259E0E4-F492-F013-D3DD-30D1AD8D76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white">
          <a:xfrm>
            <a:off x="9299575" y="5661138"/>
            <a:ext cx="1800000" cy="90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918709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858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orient="horz" pos="1185">
          <p15:clr>
            <a:srgbClr val="FBAE40"/>
          </p15:clr>
        </p15:guide>
        <p15:guide id="7" pos="279">
          <p15:clr>
            <a:srgbClr val="FBAE40"/>
          </p15:clr>
        </p15:guide>
        <p15:guide id="8" orient="horz" pos="2092">
          <p15:clr>
            <a:srgbClr val="FBAE40"/>
          </p15:clr>
        </p15:guide>
        <p15:guide id="9" orient="horz" pos="2772">
          <p15:clr>
            <a:srgbClr val="FBAE40"/>
          </p15:clr>
        </p15:guide>
        <p15:guide id="10" orient="horz" pos="3045">
          <p15:clr>
            <a:srgbClr val="FBAE40"/>
          </p15:clr>
        </p15:guide>
        <p15:guide id="12" orient="horz" pos="4133">
          <p15:clr>
            <a:srgbClr val="FBAE40"/>
          </p15:clr>
        </p15:guide>
        <p15:guide id="13" pos="5382">
          <p15:clr>
            <a:srgbClr val="FBAE40"/>
          </p15:clr>
        </p15:guide>
        <p15:guide id="14" pos="7469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mit Fremd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1DDD28D5-EDA9-47FB-2F02-AEB843BA7EE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463"/>
          <a:stretch/>
        </p:blipFill>
        <p:spPr>
          <a:xfrm>
            <a:off x="4689352" y="373044"/>
            <a:ext cx="7162800" cy="6484956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A1B2E311-891A-6139-1517-C0FB65EECF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75725" y="0"/>
            <a:ext cx="3216275" cy="6858000"/>
          </a:xfrm>
          <a:prstGeom prst="rect">
            <a:avLst/>
          </a:prstGeom>
          <a:solidFill>
            <a:srgbClr val="EBED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9AB50A7-6D35-8AE8-82AA-4473662FC4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2912" y="374214"/>
            <a:ext cx="2808000" cy="313057"/>
          </a:xfrm>
          <a:prstGeom prst="rect">
            <a:avLst/>
          </a:prstGeom>
        </p:spPr>
      </p:pic>
      <p:sp>
        <p:nvSpPr>
          <p:cNvPr id="8" name="Textplatzhalter 7">
            <a:extLst>
              <a:ext uri="{FF2B5EF4-FFF2-40B4-BE49-F238E27FC236}">
                <a16:creationId xmlns:a16="http://schemas.microsoft.com/office/drawing/2014/main" id="{A56DFB73-932F-F00F-5C9B-46E7CB5DE7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2913" y="4848906"/>
            <a:ext cx="8100000" cy="16920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DE1F60B-AB84-B8C0-78FD-0AC0493444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2912" y="1881188"/>
            <a:ext cx="8100000" cy="1440000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4800">
                <a:solidFill>
                  <a:schemeClr val="bg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2F6E72D-E2CD-2B17-1692-0088D3E8DB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13" y="3429000"/>
            <a:ext cx="8100000" cy="9720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FEB8D6A9-31C7-629A-4A9B-016730CD72A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299575" y="838800"/>
            <a:ext cx="1800000" cy="90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Bildplatzhalter 8" descr="Fremdlogo 2">
            <a:extLst>
              <a:ext uri="{FF2B5EF4-FFF2-40B4-BE49-F238E27FC236}">
                <a16:creationId xmlns:a16="http://schemas.microsoft.com/office/drawing/2014/main" id="{8ACB8E74-7671-A519-DDB5-63BF9E52DA0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299575" y="2044800"/>
            <a:ext cx="1800000" cy="90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Bildplatzhalter 8" descr="Fremdlogo 3">
            <a:extLst>
              <a:ext uri="{FF2B5EF4-FFF2-40B4-BE49-F238E27FC236}">
                <a16:creationId xmlns:a16="http://schemas.microsoft.com/office/drawing/2014/main" id="{AB46DBD7-F20A-3546-6D58-CF03E2F902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99575" y="3250800"/>
            <a:ext cx="1800000" cy="90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Bildplatzhalter 8" descr="Fremdlogo 4">
            <a:extLst>
              <a:ext uri="{FF2B5EF4-FFF2-40B4-BE49-F238E27FC236}">
                <a16:creationId xmlns:a16="http://schemas.microsoft.com/office/drawing/2014/main" id="{BBFB484B-BF8E-D0CE-E5B0-DAEC5F8128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99575" y="4456800"/>
            <a:ext cx="1800000" cy="90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5" name="Textplatzhalter 14" descr="Fremdlogo 1">
            <a:extLst>
              <a:ext uri="{FF2B5EF4-FFF2-40B4-BE49-F238E27FC236}">
                <a16:creationId xmlns:a16="http://schemas.microsoft.com/office/drawing/2014/main" id="{7123E8E8-BC97-5DA7-DA4A-FFC2BDD84D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299574" y="368300"/>
            <a:ext cx="2557463" cy="29845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04000" indent="0">
              <a:lnSpc>
                <a:spcPct val="100000"/>
              </a:lnSpc>
              <a:buNone/>
              <a:defRPr sz="14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64000" indent="0">
              <a:lnSpc>
                <a:spcPct val="100000"/>
              </a:lnSpc>
              <a:buNone/>
              <a:defRPr sz="14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24000" indent="0">
              <a:lnSpc>
                <a:spcPct val="100000"/>
              </a:lnSpc>
              <a:buNone/>
              <a:defRPr sz="14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84000" indent="0">
              <a:lnSpc>
                <a:spcPct val="100000"/>
              </a:lnSpc>
              <a:buNone/>
              <a:defRPr sz="14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Bildplatzhalter 8" descr="Fremdlogo 4">
            <a:extLst>
              <a:ext uri="{FF2B5EF4-FFF2-40B4-BE49-F238E27FC236}">
                <a16:creationId xmlns:a16="http://schemas.microsoft.com/office/drawing/2014/main" id="{AB5F9309-A00E-AA12-16E8-AB47264A146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white">
          <a:xfrm>
            <a:off x="9299575" y="5661138"/>
            <a:ext cx="1800000" cy="90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910141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858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orient="horz" pos="1185">
          <p15:clr>
            <a:srgbClr val="FBAE40"/>
          </p15:clr>
        </p15:guide>
        <p15:guide id="7" pos="279">
          <p15:clr>
            <a:srgbClr val="FBAE40"/>
          </p15:clr>
        </p15:guide>
        <p15:guide id="8" orient="horz" pos="2092">
          <p15:clr>
            <a:srgbClr val="FBAE40"/>
          </p15:clr>
        </p15:guide>
        <p15:guide id="9" orient="horz" pos="2772">
          <p15:clr>
            <a:srgbClr val="FBAE40"/>
          </p15:clr>
        </p15:guide>
        <p15:guide id="10" orient="horz" pos="3045">
          <p15:clr>
            <a:srgbClr val="FBAE40"/>
          </p15:clr>
        </p15:guide>
        <p15:guide id="12" orient="horz" pos="4133">
          <p15:clr>
            <a:srgbClr val="FBAE40"/>
          </p15:clr>
        </p15:guide>
        <p15:guide id="13" pos="5382">
          <p15:clr>
            <a:srgbClr val="FBAE40"/>
          </p15:clr>
        </p15:guide>
        <p15:guide id="14" pos="7469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mit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89AB50A7-6D35-8AE8-82AA-4473662FC45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912" y="374214"/>
            <a:ext cx="2808000" cy="313057"/>
          </a:xfrm>
          <a:prstGeom prst="rect">
            <a:avLst/>
          </a:prstGeom>
        </p:spPr>
      </p:pic>
      <p:sp>
        <p:nvSpPr>
          <p:cNvPr id="8" name="Textplatzhalter 7">
            <a:extLst>
              <a:ext uri="{FF2B5EF4-FFF2-40B4-BE49-F238E27FC236}">
                <a16:creationId xmlns:a16="http://schemas.microsoft.com/office/drawing/2014/main" id="{A56DFB73-932F-F00F-5C9B-46E7CB5DE7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2913" y="4848906"/>
            <a:ext cx="6300000" cy="16920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DE1F60B-AB84-B8C0-78FD-0AC0493444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2912" y="1881188"/>
            <a:ext cx="6300000" cy="1440000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4800">
                <a:solidFill>
                  <a:schemeClr val="bg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2F6E72D-E2CD-2B17-1692-0088D3E8DB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13" y="3429000"/>
            <a:ext cx="6300000" cy="9720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12" name="Bildplatzhalter 8">
            <a:extLst>
              <a:ext uri="{FF2B5EF4-FFF2-40B4-BE49-F238E27FC236}">
                <a16:creationId xmlns:a16="http://schemas.microsoft.com/office/drawing/2014/main" id="{BBFB484B-BF8E-D0CE-E5B0-DAEC5F8128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16800" y="0"/>
            <a:ext cx="4975200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B3181F-51BB-6541-6A62-BDF01E0E0E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9215" y="5886177"/>
            <a:ext cx="3279400" cy="75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2848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543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orient="horz" pos="1185">
          <p15:clr>
            <a:srgbClr val="FBAE40"/>
          </p15:clr>
        </p15:guide>
        <p15:guide id="7" pos="279">
          <p15:clr>
            <a:srgbClr val="FBAE40"/>
          </p15:clr>
        </p15:guide>
        <p15:guide id="8" orient="horz" pos="2092">
          <p15:clr>
            <a:srgbClr val="FBAE40"/>
          </p15:clr>
        </p15:guide>
        <p15:guide id="9" orient="horz" pos="2772">
          <p15:clr>
            <a:srgbClr val="FBAE40"/>
          </p15:clr>
        </p15:guide>
        <p15:guide id="10" orient="horz" pos="3045">
          <p15:clr>
            <a:srgbClr val="FBAE40"/>
          </p15:clr>
        </p15:guide>
        <p15:guide id="11" orient="horz" pos="4133">
          <p15:clr>
            <a:srgbClr val="FBAE40"/>
          </p15:clr>
        </p15:guide>
        <p15:guide id="12" pos="4248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9E9AD6-DE3B-834C-F6EE-7CE27BC01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AC3A1B1-9EA2-2B08-7CEF-4A5BB300A7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49282" y="6462000"/>
            <a:ext cx="1440000" cy="180000"/>
          </a:xfrm>
        </p:spPr>
        <p:txBody>
          <a:bodyPr/>
          <a:lstStyle/>
          <a:p>
            <a:fld id="{EDD4C0D2-10AF-4C04-B286-F0A78930337F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84E4AC8-CB06-E431-2C93-932B8B71A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D22DFAC7-A0DA-57B4-1A4E-570797EC71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42913" y="1517904"/>
            <a:ext cx="11349037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6A693DD3-DFBA-AF7E-DE27-B3BD7C50E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42913" y="6225495"/>
            <a:ext cx="11349037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CA7B009-98CE-F711-86B1-0FBDC39FD4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4" y="1517904"/>
            <a:ext cx="11341099" cy="4681728"/>
          </a:xfrm>
        </p:spPr>
        <p:txBody>
          <a:bodyPr tIns="108000"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C15CE090-CD89-8700-F0B5-8B44963439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3720069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185">
          <p15:clr>
            <a:srgbClr val="FBAE40"/>
          </p15:clr>
        </p15:guide>
        <p15:guide id="3" pos="279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232">
          <p15:clr>
            <a:srgbClr val="FBAE40"/>
          </p15:clr>
        </p15:guide>
        <p15:guide id="6" orient="horz" pos="1071">
          <p15:clr>
            <a:srgbClr val="FBAE40"/>
          </p15:clr>
        </p15:guide>
        <p15:guide id="7" orient="horz" pos="3906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9E9AD6-DE3B-834C-F6EE-7CE27BC01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AC3A1B1-9EA2-2B08-7CEF-4A5BB300A7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49282" y="6462000"/>
            <a:ext cx="1440000" cy="180000"/>
          </a:xfrm>
        </p:spPr>
        <p:txBody>
          <a:bodyPr/>
          <a:lstStyle/>
          <a:p>
            <a:fld id="{49679785-523F-4F20-BFC9-A946E757E3ED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84E4AC8-CB06-E431-2C93-932B8B71A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D22DFAC7-A0DA-57B4-1A4E-570797EC71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42913" y="1517904"/>
            <a:ext cx="11349037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6A693DD3-DFBA-AF7E-DE27-B3BD7C50E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42913" y="6232752"/>
            <a:ext cx="11349037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platzhalter 5">
            <a:extLst>
              <a:ext uri="{FF2B5EF4-FFF2-40B4-BE49-F238E27FC236}">
                <a16:creationId xmlns:a16="http://schemas.microsoft.com/office/drawing/2014/main" id="{C4364C52-98A1-B1BF-95F1-E63754CB0E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3" y="1517904"/>
            <a:ext cx="11341099" cy="4681728"/>
          </a:xfrm>
        </p:spPr>
        <p:txBody>
          <a:bodyPr tIns="108000" numCol="2" spcCol="360000"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AF17D3FD-DA6A-B09F-9B5F-E946BCA5CA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3684155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185">
          <p15:clr>
            <a:srgbClr val="FBAE40"/>
          </p15:clr>
        </p15:guide>
        <p15:guide id="3" pos="279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1071">
          <p15:clr>
            <a:srgbClr val="FBAE40"/>
          </p15:clr>
        </p15:guide>
        <p15:guide id="6" orient="horz" pos="232">
          <p15:clr>
            <a:srgbClr val="FBAE40"/>
          </p15:clr>
        </p15:guide>
        <p15:guide id="7" orient="horz" pos="3929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Kapitel-Tre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2D3F0E-4D48-B8EA-224A-465A8DFA4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00" y="1882800"/>
            <a:ext cx="11340000" cy="1440000"/>
          </a:xfrm>
        </p:spPr>
        <p:txBody>
          <a:bodyPr anchor="t" anchorCtr="0"/>
          <a:lstStyle>
            <a:lvl1pPr>
              <a:lnSpc>
                <a:spcPct val="100000"/>
              </a:lnSpc>
              <a:defRPr sz="48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6160AD8-DE9A-9AAD-4D0F-7EA0D5074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800" y="3430800"/>
            <a:ext cx="11340000" cy="972000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1AACC7D-9991-7ED0-3156-F96650622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4DEA-4B2C-4EE0-8919-67A68A157C1E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C87C94C-59AE-DD77-EDD5-E2040DC3A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561F5AD-D16A-9054-3F9E-7557F7F43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4894" b="9397"/>
          <a:stretch/>
        </p:blipFill>
        <p:spPr>
          <a:xfrm>
            <a:off x="6096000" y="368299"/>
            <a:ext cx="6096000" cy="6489701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DA4ABE1-716E-3510-8917-64C4429AF3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13533543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1185">
          <p15:clr>
            <a:srgbClr val="FBAE40"/>
          </p15:clr>
        </p15:guide>
        <p15:guide id="3" pos="279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2092">
          <p15:clr>
            <a:srgbClr val="FBAE40"/>
          </p15:clr>
        </p15:guide>
        <p15:guide id="6" orient="horz" pos="2772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9E9AD6-DE3B-834C-F6EE-7CE27BC01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AC3A1B1-9EA2-2B08-7CEF-4A5BB300A7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49282" y="6462000"/>
            <a:ext cx="1440000" cy="180000"/>
          </a:xfrm>
        </p:spPr>
        <p:txBody>
          <a:bodyPr/>
          <a:lstStyle/>
          <a:p>
            <a:fld id="{1A9321BD-1CCC-434D-890C-D0061900D31F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84E4AC8-CB06-E431-2C93-932B8B71A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42F62DA-C002-970B-9E7C-014D632FB9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3" y="1517904"/>
            <a:ext cx="11341099" cy="468172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F28252FB-A77E-F850-415E-533CD820A8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7584555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185">
          <p15:clr>
            <a:srgbClr val="FBAE40"/>
          </p15:clr>
        </p15:guide>
        <p15:guide id="3" pos="279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232">
          <p15:clr>
            <a:srgbClr val="FBAE40"/>
          </p15:clr>
        </p15:guide>
        <p15:guide id="6" orient="horz" pos="1071">
          <p15:clr>
            <a:srgbClr val="FBAE40"/>
          </p15:clr>
        </p15:guide>
        <p15:guide id="7" orient="horz" pos="3906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15478F-B967-3139-E427-AF9BE630C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A8C80D60-F0DD-3ACE-3664-35CD746A3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D8C50-C58F-484B-8966-ACB6AF5CE6BB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44728AAD-484A-A445-FF06-D5516CC1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CF61B28-96F4-956D-110E-D70D7542BB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2" y="1517904"/>
            <a:ext cx="5400000" cy="468172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92B357CC-9A14-1036-8164-DB548FF834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4013" y="1517904"/>
            <a:ext cx="5400000" cy="468172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00A9584A-4B0C-A81C-C064-6A5306C697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32792178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21">
          <p15:clr>
            <a:srgbClr val="FBAE40"/>
          </p15:clr>
        </p15:guide>
        <p15:guide id="4" orient="horz" pos="1185">
          <p15:clr>
            <a:srgbClr val="FBAE40"/>
          </p15:clr>
        </p15:guide>
        <p15:guide id="5" pos="3681">
          <p15:clr>
            <a:srgbClr val="FBAE40"/>
          </p15:clr>
        </p15:guide>
        <p15:guide id="6" pos="279">
          <p15:clr>
            <a:srgbClr val="FBAE40"/>
          </p15:clr>
        </p15:guide>
        <p15:guide id="7" pos="7423">
          <p15:clr>
            <a:srgbClr val="FBAE40"/>
          </p15:clr>
        </p15:guide>
        <p15:guide id="8" orient="horz" pos="1071">
          <p15:clr>
            <a:srgbClr val="FBAE40"/>
          </p15:clr>
        </p15:guide>
        <p15:guide id="9" orient="horz" pos="232">
          <p15:clr>
            <a:srgbClr val="FBAE40"/>
          </p15:clr>
        </p15:guide>
        <p15:guide id="10" orient="horz" pos="3906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zweispaltig mit Überschrif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F4A7C4-025F-8CB7-8150-07678C965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4" y="365125"/>
            <a:ext cx="11341100" cy="969264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C97C0F3-9E07-288D-D732-8748F4B625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912" y="1517904"/>
            <a:ext cx="5400675" cy="647700"/>
          </a:xfrm>
        </p:spPr>
        <p:txBody>
          <a:bodyPr anchor="t" anchorCtr="0"/>
          <a:lstStyle>
            <a:lvl1pPr marL="0" indent="0">
              <a:buNone/>
              <a:defRPr sz="18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2A95515-7113-4A8A-DBB8-3B5D0E9D3D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3338" y="1517904"/>
            <a:ext cx="5400975" cy="647700"/>
          </a:xfrm>
        </p:spPr>
        <p:txBody>
          <a:bodyPr anchor="t" anchorCtr="0"/>
          <a:lstStyle>
            <a:lvl1pPr marL="0" indent="0">
              <a:buNone/>
              <a:defRPr sz="18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1A9D2A0A-3FAF-C915-DBA8-85CB745E1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D207D-C847-4C64-92A9-5CF05EBCD3E9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016071D5-87AC-52B7-7B68-30FBE98B8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50BAB8F2-A7BB-5C78-DC67-56B395ED68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2" y="2165604"/>
            <a:ext cx="5400000" cy="403517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2A0034E0-4B18-95C8-1C2F-94E89090437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3338" y="2165604"/>
            <a:ext cx="5400000" cy="40352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F342C7BE-1991-47BC-3158-8ED5B7C07D4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32325998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81">
          <p15:clr>
            <a:srgbClr val="FBAE40"/>
          </p15:clr>
        </p15:guide>
        <p15:guide id="4" orient="horz" pos="1185">
          <p15:clr>
            <a:srgbClr val="FBAE40"/>
          </p15:clr>
        </p15:guide>
        <p15:guide id="5" orient="horz" pos="1593">
          <p15:clr>
            <a:srgbClr val="FBAE40"/>
          </p15:clr>
        </p15:guide>
        <p15:guide id="6" pos="4021">
          <p15:clr>
            <a:srgbClr val="FBAE40"/>
          </p15:clr>
        </p15:guide>
        <p15:guide id="7" pos="279">
          <p15:clr>
            <a:srgbClr val="FBAE40"/>
          </p15:clr>
        </p15:guide>
        <p15:guide id="8" pos="7423">
          <p15:clr>
            <a:srgbClr val="FBAE40"/>
          </p15:clr>
        </p15:guide>
        <p15:guide id="9" orient="horz" pos="232">
          <p15:clr>
            <a:srgbClr val="FBAE40"/>
          </p15:clr>
        </p15:guide>
        <p15:guide id="10" orient="horz" pos="1071">
          <p15:clr>
            <a:srgbClr val="FBAE40"/>
          </p15:clr>
        </p15:guide>
        <p15:guide id="11" orient="horz" pos="3906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mit Grafik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B7E1EDD9-4925-1F24-10E5-D3A9F49FA0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12012" y="0"/>
            <a:ext cx="4979987" cy="6858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B9E9AD6-DE3B-834C-F6EE-7CE27BC01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365125"/>
            <a:ext cx="6480000" cy="969264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AC3A1B1-9EA2-2B08-7CEF-4A5BB300A7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49282" y="6462000"/>
            <a:ext cx="1440000" cy="180000"/>
          </a:xfrm>
        </p:spPr>
        <p:txBody>
          <a:bodyPr/>
          <a:lstStyle/>
          <a:p>
            <a:fld id="{1986AF8F-E67E-415D-AA37-8B714560DF39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84E4AC8-CB06-E431-2C93-932B8B71A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4" name="Textplatzhalter 5">
            <a:extLst>
              <a:ext uri="{FF2B5EF4-FFF2-40B4-BE49-F238E27FC236}">
                <a16:creationId xmlns:a16="http://schemas.microsoft.com/office/drawing/2014/main" id="{7FE1C6C9-F1BB-1FEC-A71A-7BC83427071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2913" y="1517904"/>
            <a:ext cx="6481762" cy="468172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98B81995-A129-1A92-1536-8E853E15E3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613185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543">
          <p15:clr>
            <a:srgbClr val="FBAE40"/>
          </p15:clr>
        </p15:guide>
        <p15:guide id="4" orient="horz" pos="1185">
          <p15:clr>
            <a:srgbClr val="FBAE40"/>
          </p15:clr>
        </p15:guide>
        <p15:guide id="5" pos="4362">
          <p15:clr>
            <a:srgbClr val="FBAE40"/>
          </p15:clr>
        </p15:guide>
        <p15:guide id="6" pos="279">
          <p15:clr>
            <a:srgbClr val="FBAE40"/>
          </p15:clr>
        </p15:guide>
        <p15:guide id="7" orient="horz" pos="232">
          <p15:clr>
            <a:srgbClr val="FBAE40"/>
          </p15:clr>
        </p15:guide>
        <p15:guide id="8" orient="horz" pos="3906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mit Grafik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B7E1EDD9-4925-1F24-10E5-D3A9F49FA0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979987" cy="6858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B9E9AD6-DE3B-834C-F6EE-7CE27BC01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838" y="368300"/>
            <a:ext cx="6480000" cy="969264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AC3A1B1-9EA2-2B08-7CEF-4A5BB300A7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49282" y="6462000"/>
            <a:ext cx="1440000" cy="180000"/>
          </a:xfrm>
        </p:spPr>
        <p:txBody>
          <a:bodyPr/>
          <a:lstStyle/>
          <a:p>
            <a:fld id="{4CCF01A1-FEAB-4922-ADD0-77EFE5643A1B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84E4AC8-CB06-E431-2C93-932B8B71A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4" name="Textplatzhalter 5">
            <a:extLst>
              <a:ext uri="{FF2B5EF4-FFF2-40B4-BE49-F238E27FC236}">
                <a16:creationId xmlns:a16="http://schemas.microsoft.com/office/drawing/2014/main" id="{98D399DE-B716-1EC9-0CEA-9D72833AB9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03838" y="1517904"/>
            <a:ext cx="6481762" cy="468172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73959E10-4F0F-AEE4-8B1E-EF28E0D78D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29845976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341">
          <p15:clr>
            <a:srgbClr val="FBAE40"/>
          </p15:clr>
        </p15:guide>
        <p15:guide id="5" orient="horz" pos="1185">
          <p15:clr>
            <a:srgbClr val="FBAE40"/>
          </p15:clr>
        </p15:guide>
        <p15:guide id="6" pos="7423">
          <p15:clr>
            <a:srgbClr val="FBAE40"/>
          </p15:clr>
        </p15:guide>
        <p15:guide id="7" orient="horz" pos="232">
          <p15:clr>
            <a:srgbClr val="FBAE40"/>
          </p15:clr>
        </p15:guide>
        <p15:guide id="8" orient="horz" pos="1071">
          <p15:clr>
            <a:srgbClr val="FBAE40"/>
          </p15:clr>
        </p15:guide>
        <p15:guide id="9" orient="horz" pos="390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mit Grafi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89AB50A7-6D35-8AE8-82AA-4473662FC45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912" y="374214"/>
            <a:ext cx="2808000" cy="313057"/>
          </a:xfrm>
          <a:prstGeom prst="rect">
            <a:avLst/>
          </a:prstGeom>
        </p:spPr>
      </p:pic>
      <p:sp>
        <p:nvSpPr>
          <p:cNvPr id="8" name="Textplatzhalter 7">
            <a:extLst>
              <a:ext uri="{FF2B5EF4-FFF2-40B4-BE49-F238E27FC236}">
                <a16:creationId xmlns:a16="http://schemas.microsoft.com/office/drawing/2014/main" id="{A56DFB73-932F-F00F-5C9B-46E7CB5DE7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2913" y="4848906"/>
            <a:ext cx="6300000" cy="169200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DE1F60B-AB84-B8C0-78FD-0AC0493444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2912" y="1881188"/>
            <a:ext cx="6300000" cy="1440000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4800">
                <a:solidFill>
                  <a:schemeClr val="bg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2F6E72D-E2CD-2B17-1692-0088D3E8DB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13" y="3429000"/>
            <a:ext cx="6300000" cy="9720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sp>
        <p:nvSpPr>
          <p:cNvPr id="12" name="Bildplatzhalter 8">
            <a:extLst>
              <a:ext uri="{FF2B5EF4-FFF2-40B4-BE49-F238E27FC236}">
                <a16:creationId xmlns:a16="http://schemas.microsoft.com/office/drawing/2014/main" id="{BBFB484B-BF8E-D0CE-E5B0-DAEC5F8128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16800" y="0"/>
            <a:ext cx="4975200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5250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543">
          <p15:clr>
            <a:srgbClr val="FBAE40"/>
          </p15:clr>
        </p15:guide>
        <p15:guide id="5" orient="horz" pos="2160">
          <p15:clr>
            <a:srgbClr val="FBAE40"/>
          </p15:clr>
        </p15:guide>
        <p15:guide id="6" orient="horz" pos="1185">
          <p15:clr>
            <a:srgbClr val="FBAE40"/>
          </p15:clr>
        </p15:guide>
        <p15:guide id="7" pos="279">
          <p15:clr>
            <a:srgbClr val="FBAE40"/>
          </p15:clr>
        </p15:guide>
        <p15:guide id="8" orient="horz" pos="2092">
          <p15:clr>
            <a:srgbClr val="FBAE40"/>
          </p15:clr>
        </p15:guide>
        <p15:guide id="9" orient="horz" pos="2772">
          <p15:clr>
            <a:srgbClr val="FBAE40"/>
          </p15:clr>
        </p15:guide>
        <p15:guide id="10" orient="horz" pos="3045">
          <p15:clr>
            <a:srgbClr val="FBAE40"/>
          </p15:clr>
        </p15:guide>
        <p15:guide id="11" orient="horz" pos="4133">
          <p15:clr>
            <a:srgbClr val="FBAE40"/>
          </p15:clr>
        </p15:guide>
        <p15:guide id="12" pos="424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mit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15478F-B967-3139-E427-AF9BE630C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A8C80D60-F0DD-3ACE-3664-35CD746A3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CFF5-F131-4D60-9EA5-635C7886BE6F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44728AAD-484A-A445-FF06-D5516CC1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CF61B28-96F4-956D-110E-D70D7542BB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2" y="1517904"/>
            <a:ext cx="5400000" cy="468172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48C92948-6704-93C1-2A4D-949D9BBEF96E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6383338" y="1517904"/>
            <a:ext cx="5400675" cy="4681728"/>
          </a:xfrm>
        </p:spPr>
        <p:txBody>
          <a:bodyPr/>
          <a:lstStyle/>
          <a:p>
            <a:r>
              <a:rPr lang="de-DE"/>
              <a:t>Tabelle durch Klicken auf Symbol hinzufügen</a:t>
            </a:r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47B4151C-3120-A7BF-3981-9179ACEDE6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1097973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21">
          <p15:clr>
            <a:srgbClr val="FBAE40"/>
          </p15:clr>
        </p15:guide>
        <p15:guide id="4" orient="horz" pos="1185">
          <p15:clr>
            <a:srgbClr val="FBAE40"/>
          </p15:clr>
        </p15:guide>
        <p15:guide id="5" pos="3681">
          <p15:clr>
            <a:srgbClr val="FBAE40"/>
          </p15:clr>
        </p15:guide>
        <p15:guide id="6" pos="279">
          <p15:clr>
            <a:srgbClr val="FBAE40"/>
          </p15:clr>
        </p15:guide>
        <p15:guide id="7" pos="7423">
          <p15:clr>
            <a:srgbClr val="FBAE40"/>
          </p15:clr>
        </p15:guide>
        <p15:guide id="8" orient="horz" pos="232">
          <p15:clr>
            <a:srgbClr val="FBAE40"/>
          </p15:clr>
        </p15:guide>
        <p15:guide id="9" orient="horz" pos="1071">
          <p15:clr>
            <a:srgbClr val="FBAE40"/>
          </p15:clr>
        </p15:guide>
        <p15:guide id="10" orient="horz" pos="3906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9E9AD6-DE3B-834C-F6EE-7CE27BC01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AC3A1B1-9EA2-2B08-7CEF-4A5BB300A7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49282" y="6462000"/>
            <a:ext cx="1440000" cy="180000"/>
          </a:xfrm>
        </p:spPr>
        <p:txBody>
          <a:bodyPr/>
          <a:lstStyle/>
          <a:p>
            <a:fld id="{71BEB16E-05BC-4362-A923-3BF469A36AF1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84E4AC8-CB06-E431-2C93-932B8B71A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1DE7A30A-44AD-A30B-7DB6-30E65FFDC77A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442913" y="1517904"/>
            <a:ext cx="11341099" cy="4681728"/>
          </a:xfrm>
        </p:spPr>
        <p:txBody>
          <a:bodyPr/>
          <a:lstStyle/>
          <a:p>
            <a:r>
              <a:rPr lang="de-DE"/>
              <a:t>Tabelle durch Klicken auf Symbol hinzufügen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78F5EC6-12D0-92A9-AE93-1B1F0D068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2058919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185">
          <p15:clr>
            <a:srgbClr val="FBAE40"/>
          </p15:clr>
        </p15:guide>
        <p15:guide id="3" pos="279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232">
          <p15:clr>
            <a:srgbClr val="FBAE40"/>
          </p15:clr>
        </p15:guide>
        <p15:guide id="6" orient="horz" pos="1071">
          <p15:clr>
            <a:srgbClr val="FBAE40"/>
          </p15:clr>
        </p15:guide>
        <p15:guide id="7" orient="horz" pos="3906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rtArt-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9E9AD6-DE3B-834C-F6EE-7CE27BC01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AC3A1B1-9EA2-2B08-7CEF-4A5BB300A7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49282" y="6462000"/>
            <a:ext cx="1440000" cy="180000"/>
          </a:xfrm>
        </p:spPr>
        <p:txBody>
          <a:bodyPr/>
          <a:lstStyle/>
          <a:p>
            <a:fld id="{E06DE2A6-6639-4C75-9572-96D6A2DE63FB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84E4AC8-CB06-E431-2C93-932B8B71A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5" name="SmartArt-Platzhalter 4">
            <a:extLst>
              <a:ext uri="{FF2B5EF4-FFF2-40B4-BE49-F238E27FC236}">
                <a16:creationId xmlns:a16="http://schemas.microsoft.com/office/drawing/2014/main" id="{857443B4-450E-4531-16B0-F56D501177E6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>
          <a:xfrm>
            <a:off x="442913" y="1517904"/>
            <a:ext cx="11341099" cy="4681728"/>
          </a:xfrm>
        </p:spPr>
        <p:txBody>
          <a:bodyPr/>
          <a:lstStyle/>
          <a:p>
            <a:r>
              <a:rPr lang="de-DE"/>
              <a:t>Klicken Sie auf das Symbol, um die SmartArt-Grafik hinzuzufügen</a:t>
            </a: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356992FC-7BAB-888B-7CDA-B4C3F8319D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36782992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185">
          <p15:clr>
            <a:srgbClr val="FBAE40"/>
          </p15:clr>
        </p15:guide>
        <p15:guide id="3" pos="279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232">
          <p15:clr>
            <a:srgbClr val="FBAE40"/>
          </p15:clr>
        </p15:guide>
        <p15:guide id="6" orient="horz" pos="1071">
          <p15:clr>
            <a:srgbClr val="FBAE40"/>
          </p15:clr>
        </p15:guide>
        <p15:guide id="7" orient="horz" pos="3906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mit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15478F-B967-3139-E427-AF9BE630C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A8C80D60-F0DD-3ACE-3664-35CD746A3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2A10B-2912-4025-B1AC-A1EC8AD1E948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44728AAD-484A-A445-FF06-D5516CC1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CF61B28-96F4-956D-110E-D70D7542BB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2" y="1517904"/>
            <a:ext cx="5400000" cy="468172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Diagrammplatzhalter 4">
            <a:extLst>
              <a:ext uri="{FF2B5EF4-FFF2-40B4-BE49-F238E27FC236}">
                <a16:creationId xmlns:a16="http://schemas.microsoft.com/office/drawing/2014/main" id="{069BC955-65F2-1CC2-C1EC-8AC25932A074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383337" y="1517904"/>
            <a:ext cx="5400675" cy="4681728"/>
          </a:xfrm>
        </p:spPr>
        <p:txBody>
          <a:bodyPr/>
          <a:lstStyle/>
          <a:p>
            <a:r>
              <a:rPr lang="de-DE"/>
              <a:t>Diagramm durch Klicken auf Symbol hinzufügen</a:t>
            </a:r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419E5879-6B82-84C2-B504-EC943CF8A0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1790935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21">
          <p15:clr>
            <a:srgbClr val="FBAE40"/>
          </p15:clr>
        </p15:guide>
        <p15:guide id="4" orient="horz" pos="1185">
          <p15:clr>
            <a:srgbClr val="FBAE40"/>
          </p15:clr>
        </p15:guide>
        <p15:guide id="5" pos="3681">
          <p15:clr>
            <a:srgbClr val="FBAE40"/>
          </p15:clr>
        </p15:guide>
        <p15:guide id="6" pos="279">
          <p15:clr>
            <a:srgbClr val="FBAE40"/>
          </p15:clr>
        </p15:guide>
        <p15:guide id="7" pos="7423">
          <p15:clr>
            <a:srgbClr val="FBAE40"/>
          </p15:clr>
        </p15:guide>
        <p15:guide id="8" orient="horz" pos="232">
          <p15:clr>
            <a:srgbClr val="FBAE40"/>
          </p15:clr>
        </p15:guide>
        <p15:guide id="9" orient="horz" pos="1071">
          <p15:clr>
            <a:srgbClr val="FBAE40"/>
          </p15:clr>
        </p15:guide>
        <p15:guide id="10" orient="horz" pos="3906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15478F-B967-3139-E427-AF9BE630C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A8C80D60-F0DD-3ACE-3664-35CD746A3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C597-4FE3-4644-BF4D-CB95713CE26F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44728AAD-484A-A445-FF06-D5516CC1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5" name="Diagrammplatzhalter 4">
            <a:extLst>
              <a:ext uri="{FF2B5EF4-FFF2-40B4-BE49-F238E27FC236}">
                <a16:creationId xmlns:a16="http://schemas.microsoft.com/office/drawing/2014/main" id="{069BC955-65F2-1CC2-C1EC-8AC25932A074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383337" y="1517904"/>
            <a:ext cx="5400675" cy="4681728"/>
          </a:xfrm>
        </p:spPr>
        <p:txBody>
          <a:bodyPr/>
          <a:lstStyle/>
          <a:p>
            <a:r>
              <a:rPr lang="de-DE"/>
              <a:t>Diagramm durch Klicken auf Symbol hinzufügen</a:t>
            </a:r>
          </a:p>
        </p:txBody>
      </p:sp>
      <p:sp>
        <p:nvSpPr>
          <p:cNvPr id="3" name="Diagrammplatzhalter 4">
            <a:extLst>
              <a:ext uri="{FF2B5EF4-FFF2-40B4-BE49-F238E27FC236}">
                <a16:creationId xmlns:a16="http://schemas.microsoft.com/office/drawing/2014/main" id="{9825D48E-9B5A-7324-51C8-CCE3F77DFF75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442913" y="1517904"/>
            <a:ext cx="5400675" cy="4681728"/>
          </a:xfrm>
        </p:spPr>
        <p:txBody>
          <a:bodyPr/>
          <a:lstStyle/>
          <a:p>
            <a:r>
              <a:rPr lang="de-DE"/>
              <a:t>Diagramm durch Klicken auf Symbol hinzufügen</a:t>
            </a: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41AA0438-F07C-B28D-CA6D-D6E81CF305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25037480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21">
          <p15:clr>
            <a:srgbClr val="FBAE40"/>
          </p15:clr>
        </p15:guide>
        <p15:guide id="4" orient="horz" pos="1185">
          <p15:clr>
            <a:srgbClr val="FBAE40"/>
          </p15:clr>
        </p15:guide>
        <p15:guide id="5" pos="3681">
          <p15:clr>
            <a:srgbClr val="FBAE40"/>
          </p15:clr>
        </p15:guide>
        <p15:guide id="6" pos="279">
          <p15:clr>
            <a:srgbClr val="FBAE40"/>
          </p15:clr>
        </p15:guide>
        <p15:guide id="7" pos="7423">
          <p15:clr>
            <a:srgbClr val="FBAE40"/>
          </p15:clr>
        </p15:guide>
        <p15:guide id="8" orient="horz" pos="232">
          <p15:clr>
            <a:srgbClr val="FBAE40"/>
          </p15:clr>
        </p15:guide>
        <p15:guide id="9" orient="horz" pos="1071">
          <p15:clr>
            <a:srgbClr val="FBAE40"/>
          </p15:clr>
        </p15:guide>
        <p15:guide id="10" orient="horz" pos="3906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9E9AD6-DE3B-834C-F6EE-7CE27BC01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AC3A1B1-9EA2-2B08-7CEF-4A5BB300A7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49282" y="6462000"/>
            <a:ext cx="1440000" cy="180000"/>
          </a:xfrm>
        </p:spPr>
        <p:txBody>
          <a:bodyPr/>
          <a:lstStyle/>
          <a:p>
            <a:fld id="{F31A27B5-0275-44AB-A580-74FFCB44744D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84E4AC8-CB06-E431-2C93-932B8B71A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0" name="Diagrammplatzhalter 9">
            <a:extLst>
              <a:ext uri="{FF2B5EF4-FFF2-40B4-BE49-F238E27FC236}">
                <a16:creationId xmlns:a16="http://schemas.microsoft.com/office/drawing/2014/main" id="{BA090DC4-B5CE-1475-95F0-060F40615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42913" y="1517904"/>
            <a:ext cx="11341099" cy="4681728"/>
          </a:xfrm>
        </p:spPr>
        <p:txBody>
          <a:bodyPr/>
          <a:lstStyle/>
          <a:p>
            <a:r>
              <a:rPr lang="de-DE"/>
              <a:t>Diagramm durch Klicken auf Symbol hinzufügen</a:t>
            </a: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85082242-1E57-678D-9E79-71A094639F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13723650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185">
          <p15:clr>
            <a:srgbClr val="FBAE40"/>
          </p15:clr>
        </p15:guide>
        <p15:guide id="3" pos="279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232">
          <p15:clr>
            <a:srgbClr val="FBAE40"/>
          </p15:clr>
        </p15:guide>
        <p15:guide id="6" orient="horz" pos="1071">
          <p15:clr>
            <a:srgbClr val="FBAE40"/>
          </p15:clr>
        </p15:guide>
        <p15:guide id="7" orient="horz" pos="3906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gramm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15478F-B967-3139-E427-AF9BE630C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A8C80D60-F0DD-3ACE-3664-35CD746A3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CAF31-9C4A-46EC-9CAD-9FCEF4B0C31B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44728AAD-484A-A445-FF06-D5516CC1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3" name="Diagrammplatzhalter 4">
            <a:extLst>
              <a:ext uri="{FF2B5EF4-FFF2-40B4-BE49-F238E27FC236}">
                <a16:creationId xmlns:a16="http://schemas.microsoft.com/office/drawing/2014/main" id="{9825D48E-9B5A-7324-51C8-CCE3F77DFF75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442913" y="1517904"/>
            <a:ext cx="5400675" cy="4681728"/>
          </a:xfrm>
        </p:spPr>
        <p:txBody>
          <a:bodyPr/>
          <a:lstStyle/>
          <a:p>
            <a:r>
              <a:rPr lang="de-DE"/>
              <a:t>Diagramm durch Klicken auf Symbol hinzufügen</a:t>
            </a:r>
          </a:p>
        </p:txBody>
      </p:sp>
      <p:sp>
        <p:nvSpPr>
          <p:cNvPr id="6" name="Tabellenplatzhalter 5">
            <a:extLst>
              <a:ext uri="{FF2B5EF4-FFF2-40B4-BE49-F238E27FC236}">
                <a16:creationId xmlns:a16="http://schemas.microsoft.com/office/drawing/2014/main" id="{B878F67D-8A5E-8719-9EAD-817E3BD5D58A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6383338" y="1517904"/>
            <a:ext cx="5400675" cy="4681728"/>
          </a:xfrm>
        </p:spPr>
        <p:txBody>
          <a:bodyPr/>
          <a:lstStyle/>
          <a:p>
            <a:r>
              <a:rPr lang="de-DE"/>
              <a:t>Tabelle durch Klicken auf Symbol hinzufügen</a:t>
            </a: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6F2835F7-B8E4-0A95-A355-863AB23BB1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36715562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21">
          <p15:clr>
            <a:srgbClr val="FBAE40"/>
          </p15:clr>
        </p15:guide>
        <p15:guide id="4" orient="horz" pos="1185">
          <p15:clr>
            <a:srgbClr val="FBAE40"/>
          </p15:clr>
        </p15:guide>
        <p15:guide id="5" pos="3681">
          <p15:clr>
            <a:srgbClr val="FBAE40"/>
          </p15:clr>
        </p15:guide>
        <p15:guide id="6" pos="279">
          <p15:clr>
            <a:srgbClr val="FBAE40"/>
          </p15:clr>
        </p15:guide>
        <p15:guide id="7" pos="7423">
          <p15:clr>
            <a:srgbClr val="FBAE40"/>
          </p15:clr>
        </p15:guide>
        <p15:guide id="8" orient="horz" pos="232">
          <p15:clr>
            <a:srgbClr val="FBAE40"/>
          </p15:clr>
        </p15:guide>
        <p15:guide id="9" orient="horz" pos="1071">
          <p15:clr>
            <a:srgbClr val="FBAE40"/>
          </p15:clr>
        </p15:guide>
        <p15:guide id="10" orient="horz" pos="3906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afik - Vol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>
            <a:extLst>
              <a:ext uri="{FF2B5EF4-FFF2-40B4-BE49-F238E27FC236}">
                <a16:creationId xmlns:a16="http://schemas.microsoft.com/office/drawing/2014/main" id="{CB29243D-F0F4-C387-9878-4F6B9CCCA5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3200" cy="6858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D0F8B47-AB4B-D5CF-9E17-FEC86D3DE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02AE0-0596-44B9-9948-91CAF9C31922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7C646BD-B5B7-07D4-6124-846ED9349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9" name="Wortmarke">
            <a:extLst>
              <a:ext uri="{FF2B5EF4-FFF2-40B4-BE49-F238E27FC236}">
                <a16:creationId xmlns:a16="http://schemas.microsoft.com/office/drawing/2014/main" id="{7C06B58E-8151-74FB-9F85-B78E89241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800" y="6493236"/>
            <a:ext cx="1692000" cy="188637"/>
          </a:xfrm>
          <a:prstGeom prst="rect">
            <a:avLst/>
          </a:prstGeom>
        </p:spPr>
      </p:pic>
      <p:sp>
        <p:nvSpPr>
          <p:cNvPr id="2" name="Fußzeilenplatzhalter 4">
            <a:extLst>
              <a:ext uri="{FF2B5EF4-FFF2-40B4-BE49-F238E27FC236}">
                <a16:creationId xmlns:a16="http://schemas.microsoft.com/office/drawing/2014/main" id="{D431498A-8C26-2FE3-963B-879BFC9C4E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6FCFBA-52B2-0730-26F3-C7739067C78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98" y="6421358"/>
            <a:ext cx="261283" cy="26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134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fik und eine Info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>
            <a:extLst>
              <a:ext uri="{FF2B5EF4-FFF2-40B4-BE49-F238E27FC236}">
                <a16:creationId xmlns:a16="http://schemas.microsoft.com/office/drawing/2014/main" id="{2ADC51BD-7435-2059-EE97-80FAC770A6C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51200" y="1517904"/>
            <a:ext cx="8940800" cy="4681728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B15478F-B967-3139-E427-AF9BE630C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A8C80D60-F0DD-3ACE-3664-35CD746A3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CE9F0-7354-4816-8D47-400DF49E7ECB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44728AAD-484A-A445-FF06-D5516CC1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CF61B28-96F4-956D-110E-D70D7542BB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2" y="1517904"/>
            <a:ext cx="2520000" cy="4681728"/>
          </a:xfr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buFontTx/>
              <a:buNone/>
              <a:defRPr sz="1400">
                <a:solidFill>
                  <a:schemeClr val="accent1"/>
                </a:solidFill>
              </a:defRPr>
            </a:lvl1pPr>
            <a:lvl2pPr marL="324000" indent="0">
              <a:lnSpc>
                <a:spcPts val="2000"/>
              </a:lnSpc>
              <a:spcBef>
                <a:spcPts val="0"/>
              </a:spcBef>
              <a:buFontTx/>
              <a:buNone/>
              <a:defRPr sz="1400">
                <a:solidFill>
                  <a:schemeClr val="bg2"/>
                </a:solidFill>
              </a:defRPr>
            </a:lvl2pPr>
            <a:lvl3pPr marL="684000" indent="0">
              <a:lnSpc>
                <a:spcPts val="2000"/>
              </a:lnSpc>
              <a:spcBef>
                <a:spcPts val="0"/>
              </a:spcBef>
              <a:buFontTx/>
              <a:buNone/>
              <a:defRPr sz="1400">
                <a:solidFill>
                  <a:schemeClr val="bg2"/>
                </a:solidFill>
              </a:defRPr>
            </a:lvl3pPr>
            <a:lvl4pPr marL="1044000" indent="0">
              <a:lnSpc>
                <a:spcPts val="2000"/>
              </a:lnSpc>
              <a:spcBef>
                <a:spcPts val="0"/>
              </a:spcBef>
              <a:buFontTx/>
              <a:buNone/>
              <a:defRPr sz="1400">
                <a:solidFill>
                  <a:schemeClr val="bg2"/>
                </a:solidFill>
              </a:defRPr>
            </a:lvl4pPr>
            <a:lvl5pPr marL="1404000" indent="0">
              <a:lnSpc>
                <a:spcPts val="2000"/>
              </a:lnSpc>
              <a:spcBef>
                <a:spcPts val="0"/>
              </a:spcBef>
              <a:buFontTx/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02CFEB5B-3038-348C-F5CF-2246F9E6E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37609959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1185">
          <p15:clr>
            <a:srgbClr val="FBAE40"/>
          </p15:clr>
        </p15:guide>
        <p15:guide id="5" pos="7423">
          <p15:clr>
            <a:srgbClr val="FBAE40"/>
          </p15:clr>
        </p15:guide>
        <p15:guide id="6" pos="279">
          <p15:clr>
            <a:srgbClr val="FBAE40"/>
          </p15:clr>
        </p15:guide>
        <p15:guide id="7" orient="horz" pos="1071">
          <p15:clr>
            <a:srgbClr val="FBAE40"/>
          </p15:clr>
        </p15:guide>
        <p15:guide id="8" orient="horz" pos="232">
          <p15:clr>
            <a:srgbClr val="FBAE40"/>
          </p15:clr>
        </p15:guide>
        <p15:guide id="9" orient="horz" pos="3906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Grafi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15478F-B967-3139-E427-AF9BE630C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A8C80D60-F0DD-3ACE-3664-35CD746A3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2BF7-DB1F-4BB0-B44D-13B9242C83A6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44728AAD-484A-A445-FF06-D5516CC1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7C15097B-8F8C-825A-0A9F-94BB153CF1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2913" y="1517904"/>
            <a:ext cx="5581650" cy="3600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22A9900D-FD67-D411-B884-7BCDDCC4765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67437" y="1517904"/>
            <a:ext cx="5616575" cy="3600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181E82B0-867C-907D-ADD7-43B470EE85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2913" y="5230368"/>
            <a:ext cx="5581649" cy="96926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/>
            </a:lvl1pPr>
            <a:lvl2pPr marL="324000" indent="0">
              <a:lnSpc>
                <a:spcPct val="100000"/>
              </a:lnSpc>
              <a:spcBef>
                <a:spcPts val="0"/>
              </a:spcBef>
              <a:buNone/>
              <a:defRPr sz="1500"/>
            </a:lvl2pPr>
            <a:lvl3pPr marL="684000" indent="0">
              <a:lnSpc>
                <a:spcPct val="100000"/>
              </a:lnSpc>
              <a:spcBef>
                <a:spcPts val="0"/>
              </a:spcBef>
              <a:buNone/>
              <a:defRPr sz="1500"/>
            </a:lvl3pPr>
            <a:lvl4pPr marL="1044000" indent="0">
              <a:lnSpc>
                <a:spcPct val="100000"/>
              </a:lnSpc>
              <a:spcBef>
                <a:spcPts val="0"/>
              </a:spcBef>
              <a:buNone/>
              <a:defRPr sz="1500"/>
            </a:lvl4pPr>
            <a:lvl5pPr marL="1404000" indent="0">
              <a:lnSpc>
                <a:spcPct val="100000"/>
              </a:lnSpc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4" name="Textplatzhalter 12">
            <a:extLst>
              <a:ext uri="{FF2B5EF4-FFF2-40B4-BE49-F238E27FC236}">
                <a16:creationId xmlns:a16="http://schemas.microsoft.com/office/drawing/2014/main" id="{12D0081E-DB70-D166-1EEC-CFE0F328F27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67438" y="5230368"/>
            <a:ext cx="5616575" cy="96926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/>
            </a:lvl1pPr>
            <a:lvl2pPr marL="324000" indent="0">
              <a:lnSpc>
                <a:spcPct val="100000"/>
              </a:lnSpc>
              <a:spcBef>
                <a:spcPts val="0"/>
              </a:spcBef>
              <a:buNone/>
              <a:defRPr sz="1500"/>
            </a:lvl2pPr>
            <a:lvl3pPr marL="684000" indent="0">
              <a:lnSpc>
                <a:spcPct val="100000"/>
              </a:lnSpc>
              <a:spcBef>
                <a:spcPts val="0"/>
              </a:spcBef>
              <a:buNone/>
              <a:defRPr sz="1500"/>
            </a:lvl3pPr>
            <a:lvl4pPr marL="1044000" indent="0">
              <a:lnSpc>
                <a:spcPct val="100000"/>
              </a:lnSpc>
              <a:spcBef>
                <a:spcPts val="0"/>
              </a:spcBef>
              <a:buNone/>
              <a:defRPr sz="1500"/>
            </a:lvl4pPr>
            <a:lvl5pPr marL="1404000" indent="0">
              <a:lnSpc>
                <a:spcPct val="100000"/>
              </a:lnSpc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9E4BDEBB-49F4-567D-52FA-01E1A0AE6D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33191424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85">
          <p15:clr>
            <a:srgbClr val="FBAE40"/>
          </p15:clr>
        </p15:guide>
        <p15:guide id="4" orient="horz" pos="1185">
          <p15:clr>
            <a:srgbClr val="FBAE40"/>
          </p15:clr>
        </p15:guide>
        <p15:guide id="5" pos="3795">
          <p15:clr>
            <a:srgbClr val="FBAE40"/>
          </p15:clr>
        </p15:guide>
        <p15:guide id="6" orient="horz" pos="3453">
          <p15:clr>
            <a:srgbClr val="FBAE40"/>
          </p15:clr>
        </p15:guide>
        <p15:guide id="7" orient="horz" pos="3521">
          <p15:clr>
            <a:srgbClr val="FBAE40"/>
          </p15:clr>
        </p15:guide>
        <p15:guide id="8" pos="279">
          <p15:clr>
            <a:srgbClr val="FBAE40"/>
          </p15:clr>
        </p15:guide>
        <p15:guide id="9" pos="7423">
          <p15:clr>
            <a:srgbClr val="FBAE40"/>
          </p15:clr>
        </p15:guide>
        <p15:guide id="10" orient="horz" pos="1071">
          <p15:clr>
            <a:srgbClr val="FBAE40"/>
          </p15:clr>
        </p15:guide>
        <p15:guide id="11" orient="horz" pos="232">
          <p15:clr>
            <a:srgbClr val="FBAE40"/>
          </p15:clr>
        </p15:guide>
        <p15:guide id="12" orient="horz" pos="390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9E9AD6-DE3B-834C-F6EE-7CE27BC01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D22DFAC7-A0DA-57B4-1A4E-570797EC71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42913" y="1517904"/>
            <a:ext cx="11349037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6A693DD3-DFBA-AF7E-DE27-B3BD7C50E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42913" y="6225495"/>
            <a:ext cx="11349037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CA7B009-98CE-F711-86B1-0FBDC39FD4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3" y="1517904"/>
            <a:ext cx="11341099" cy="4681728"/>
          </a:xfrm>
        </p:spPr>
        <p:txBody>
          <a:bodyPr tIns="108000"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2C5D886-BEDB-F794-1053-48007966927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7AD7044-2BF1-47D3-8018-8F18F177AA52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0F990C4-CBF5-0376-2996-1B2BCF25FB4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142E7B60-4F6C-73D4-B08F-AF65BC4EEFC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622347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185">
          <p15:clr>
            <a:srgbClr val="FBAE40"/>
          </p15:clr>
        </p15:guide>
        <p15:guide id="3" pos="279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232">
          <p15:clr>
            <a:srgbClr val="FBAE40"/>
          </p15:clr>
        </p15:guide>
        <p15:guide id="6" orient="horz" pos="1071">
          <p15:clr>
            <a:srgbClr val="FBAE40"/>
          </p15:clr>
        </p15:guide>
        <p15:guide id="7" orient="horz" pos="3906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Grafiken und eine Info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15478F-B967-3139-E427-AF9BE630C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A8C80D60-F0DD-3ACE-3664-35CD746A3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83AAA-4752-4743-8646-0EA72219444F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44728AAD-484A-A445-FF06-D5516CC1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7C15097B-8F8C-825A-0A9F-94BB153CF1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2913" y="1517904"/>
            <a:ext cx="3708400" cy="22860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12">
            <a:extLst>
              <a:ext uri="{FF2B5EF4-FFF2-40B4-BE49-F238E27FC236}">
                <a16:creationId xmlns:a16="http://schemas.microsoft.com/office/drawing/2014/main" id="{12D0081E-DB70-D166-1EEC-CFE0F328F27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76013" y="4023360"/>
            <a:ext cx="3708000" cy="2286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/>
            </a:lvl1pPr>
            <a:lvl2pPr marL="324000" indent="0">
              <a:lnSpc>
                <a:spcPct val="100000"/>
              </a:lnSpc>
              <a:spcBef>
                <a:spcPts val="0"/>
              </a:spcBef>
              <a:buNone/>
              <a:defRPr sz="1500"/>
            </a:lvl2pPr>
            <a:lvl3pPr marL="684000" indent="0">
              <a:lnSpc>
                <a:spcPct val="100000"/>
              </a:lnSpc>
              <a:spcBef>
                <a:spcPts val="0"/>
              </a:spcBef>
              <a:buNone/>
              <a:defRPr sz="1500"/>
            </a:lvl3pPr>
            <a:lvl4pPr marL="1044000" indent="0">
              <a:lnSpc>
                <a:spcPct val="100000"/>
              </a:lnSpc>
              <a:spcBef>
                <a:spcPts val="0"/>
              </a:spcBef>
              <a:buNone/>
              <a:defRPr sz="1500"/>
            </a:lvl4pPr>
            <a:lvl5pPr marL="1404000" indent="0">
              <a:lnSpc>
                <a:spcPct val="100000"/>
              </a:lnSpc>
              <a:spcBef>
                <a:spcPts val="0"/>
              </a:spcBef>
              <a:buNone/>
              <a:defRPr sz="15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3" name="Bildplatzhalter 4">
            <a:extLst>
              <a:ext uri="{FF2B5EF4-FFF2-40B4-BE49-F238E27FC236}">
                <a16:creationId xmlns:a16="http://schemas.microsoft.com/office/drawing/2014/main" id="{DC8F4D54-8DB0-9635-10BB-D040C57C4B1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42913" y="4023360"/>
            <a:ext cx="3708400" cy="2286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" name="Bildplatzhalter 4">
            <a:extLst>
              <a:ext uri="{FF2B5EF4-FFF2-40B4-BE49-F238E27FC236}">
                <a16:creationId xmlns:a16="http://schemas.microsoft.com/office/drawing/2014/main" id="{0517DC33-DBAA-AA58-9585-7330EACA09A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259263" y="1517904"/>
            <a:ext cx="3708400" cy="22860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Bildplatzhalter 4">
            <a:extLst>
              <a:ext uri="{FF2B5EF4-FFF2-40B4-BE49-F238E27FC236}">
                <a16:creationId xmlns:a16="http://schemas.microsoft.com/office/drawing/2014/main" id="{D533C014-ECD9-15AE-BCAD-D2EB6839095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075613" y="1517904"/>
            <a:ext cx="3708400" cy="22860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Bildplatzhalter 4">
            <a:extLst>
              <a:ext uri="{FF2B5EF4-FFF2-40B4-BE49-F238E27FC236}">
                <a16:creationId xmlns:a16="http://schemas.microsoft.com/office/drawing/2014/main" id="{89D8A52B-DEC8-0A30-7A38-0F17A75EE1E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259263" y="4023360"/>
            <a:ext cx="3708400" cy="2286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95D057F9-D4A3-C445-1D3E-1D5C144EE0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7460987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19">
          <p15:clr>
            <a:srgbClr val="FBAE40"/>
          </p15:clr>
        </p15:guide>
        <p15:guide id="4" orient="horz" pos="1185">
          <p15:clr>
            <a:srgbClr val="FBAE40"/>
          </p15:clr>
        </p15:guide>
        <p15:guide id="5" pos="2615">
          <p15:clr>
            <a:srgbClr val="FBAE40"/>
          </p15:clr>
        </p15:guide>
        <p15:guide id="7" orient="horz" pos="3974">
          <p15:clr>
            <a:srgbClr val="FBAE40"/>
          </p15:clr>
        </p15:guide>
        <p15:guide id="8" orient="horz" pos="2546">
          <p15:clr>
            <a:srgbClr val="FBAE40"/>
          </p15:clr>
        </p15:guide>
        <p15:guide id="9" orient="horz" pos="2614">
          <p15:clr>
            <a:srgbClr val="FBAE40"/>
          </p15:clr>
        </p15:guide>
        <p15:guide id="10" pos="2683">
          <p15:clr>
            <a:srgbClr val="FBAE40"/>
          </p15:clr>
        </p15:guide>
        <p15:guide id="11" pos="5087">
          <p15:clr>
            <a:srgbClr val="FBAE40"/>
          </p15:clr>
        </p15:guide>
        <p15:guide id="12" pos="279">
          <p15:clr>
            <a:srgbClr val="FBAE40"/>
          </p15:clr>
        </p15:guide>
        <p15:guide id="13" pos="7423">
          <p15:clr>
            <a:srgbClr val="FBAE40"/>
          </p15:clr>
        </p15:guide>
        <p15:guide id="14" orient="horz" pos="232">
          <p15:clr>
            <a:srgbClr val="FBAE40"/>
          </p15:clr>
        </p15:guide>
        <p15:guide id="15" orient="horz" pos="1071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AC016B-CBE9-B1E9-25DB-1AD41666F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CD6E23B1-88A0-B39B-7F81-21D83D7BA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7AD51-B1F9-43F3-91A6-A2FA47247CEA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8946862-EB57-BF1F-4116-DA29E1D24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8E023315-511D-D382-89DD-BE6636244A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2717273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pos="7423">
          <p15:clr>
            <a:srgbClr val="FBAE40"/>
          </p15:clr>
        </p15:guide>
        <p15:guide id="3" orient="horz" pos="232">
          <p15:clr>
            <a:srgbClr val="FBAE40"/>
          </p15:clr>
        </p15:guide>
        <p15:guide id="4" orient="horz" pos="1071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D0F8B47-AB4B-D5CF-9E17-FEC86D3DE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8551D-FF55-44D5-B2E9-4D0E7667B464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7C646BD-B5B7-07D4-6124-846ED9349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2" name="Fußzeilenplatzhalter 4">
            <a:extLst>
              <a:ext uri="{FF2B5EF4-FFF2-40B4-BE49-F238E27FC236}">
                <a16:creationId xmlns:a16="http://schemas.microsoft.com/office/drawing/2014/main" id="{7E7C9732-EF7D-0D5A-9869-7B89C14CD5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628299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pos="7423">
          <p15:clr>
            <a:srgbClr val="FBAE40"/>
          </p15:clr>
        </p15:guide>
        <p15:guide id="3" orient="horz" pos="232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chlussfoli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AC016B-CBE9-B1E9-25DB-1AD41666F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 sz="3600">
                <a:solidFill>
                  <a:schemeClr val="bg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CD6E23B1-88A0-B39B-7F81-21D83D7BA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44A3F8-9C14-4271-A677-113F49255835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C260B29-097F-47E0-6EBA-206D145531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3" y="3429000"/>
            <a:ext cx="5581650" cy="2771775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>
                <a:solidFill>
                  <a:schemeClr val="bg2"/>
                </a:solidFill>
              </a:defRPr>
            </a:lvl1pPr>
            <a:lvl2pPr marL="324000" indent="0">
              <a:lnSpc>
                <a:spcPct val="100000"/>
              </a:lnSpc>
              <a:spcBef>
                <a:spcPts val="1000"/>
              </a:spcBef>
              <a:buNone/>
              <a:defRPr>
                <a:solidFill>
                  <a:schemeClr val="bg2"/>
                </a:solidFill>
              </a:defRPr>
            </a:lvl2pPr>
            <a:lvl3pPr marL="684000" indent="0">
              <a:lnSpc>
                <a:spcPct val="100000"/>
              </a:lnSpc>
              <a:spcBef>
                <a:spcPts val="1000"/>
              </a:spcBef>
              <a:buNone/>
              <a:defRPr>
                <a:solidFill>
                  <a:schemeClr val="bg2"/>
                </a:solidFill>
              </a:defRPr>
            </a:lvl3pPr>
            <a:lvl4pPr marL="1044000" indent="0">
              <a:lnSpc>
                <a:spcPct val="100000"/>
              </a:lnSpc>
              <a:spcBef>
                <a:spcPts val="1000"/>
              </a:spcBef>
              <a:buNone/>
              <a:defRPr>
                <a:solidFill>
                  <a:schemeClr val="bg2"/>
                </a:solidFill>
              </a:defRPr>
            </a:lvl4pPr>
            <a:lvl5pPr marL="1404000" indent="0">
              <a:lnSpc>
                <a:spcPct val="100000"/>
              </a:lnSpc>
              <a:spcBef>
                <a:spcPts val="1000"/>
              </a:spcBef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BFCEBEB3-9CF9-38E2-5212-791077F418C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67438" y="3429000"/>
            <a:ext cx="5616575" cy="2771775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>
                <a:solidFill>
                  <a:schemeClr val="bg2"/>
                </a:solidFill>
              </a:defRPr>
            </a:lvl1pPr>
            <a:lvl2pPr marL="324000" indent="0">
              <a:lnSpc>
                <a:spcPct val="100000"/>
              </a:lnSpc>
              <a:spcBef>
                <a:spcPts val="1000"/>
              </a:spcBef>
              <a:buNone/>
              <a:defRPr>
                <a:solidFill>
                  <a:schemeClr val="bg2"/>
                </a:solidFill>
              </a:defRPr>
            </a:lvl2pPr>
            <a:lvl3pPr marL="684000" indent="0">
              <a:lnSpc>
                <a:spcPct val="100000"/>
              </a:lnSpc>
              <a:spcBef>
                <a:spcPts val="1000"/>
              </a:spcBef>
              <a:buNone/>
              <a:defRPr>
                <a:solidFill>
                  <a:schemeClr val="bg2"/>
                </a:solidFill>
              </a:defRPr>
            </a:lvl3pPr>
            <a:lvl4pPr marL="1044000" indent="0">
              <a:lnSpc>
                <a:spcPct val="100000"/>
              </a:lnSpc>
              <a:spcBef>
                <a:spcPts val="1000"/>
              </a:spcBef>
              <a:buNone/>
              <a:defRPr>
                <a:solidFill>
                  <a:schemeClr val="bg2"/>
                </a:solidFill>
              </a:defRPr>
            </a:lvl4pPr>
            <a:lvl5pPr marL="1404000" indent="0">
              <a:lnSpc>
                <a:spcPct val="100000"/>
              </a:lnSpc>
              <a:spcBef>
                <a:spcPts val="1000"/>
              </a:spcBef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67DB692-13C0-CFC2-278D-7C6CF65B9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800" y="6493236"/>
            <a:ext cx="1692000" cy="188637"/>
          </a:xfrm>
          <a:prstGeom prst="rect">
            <a:avLst/>
          </a:prstGeom>
        </p:spPr>
      </p:pic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9C19B430-A400-A839-F272-57F3CD59A7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B1679AF-A918-ADDA-1F8E-8FD09C5718B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98" y="6421358"/>
            <a:ext cx="261283" cy="26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279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pos="7423">
          <p15:clr>
            <a:srgbClr val="FBAE40"/>
          </p15:clr>
        </p15:guide>
        <p15:guide id="3" orient="horz" pos="232">
          <p15:clr>
            <a:srgbClr val="FBAE40"/>
          </p15:clr>
        </p15:guide>
        <p15:guide id="4" orient="horz" pos="1071">
          <p15:clr>
            <a:srgbClr val="FBAE40"/>
          </p15:clr>
        </p15:guide>
        <p15:guide id="5" pos="3795">
          <p15:clr>
            <a:srgbClr val="FBAE40"/>
          </p15:clr>
        </p15:guide>
        <p15:guide id="6" pos="3885">
          <p15:clr>
            <a:srgbClr val="FBAE40"/>
          </p15:clr>
        </p15:guide>
        <p15:guide id="7" orient="horz" pos="2160">
          <p15:clr>
            <a:srgbClr val="FBAE40"/>
          </p15:clr>
        </p15:guide>
        <p15:guide id="8" orient="horz" pos="390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9E9AD6-DE3B-834C-F6EE-7CE27BC01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D22DFAC7-A0DA-57B4-1A4E-570797EC71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42913" y="1517904"/>
            <a:ext cx="11349037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6A693DD3-DFBA-AF7E-DE27-B3BD7C50E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42913" y="6232752"/>
            <a:ext cx="11349037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platzhalter 5">
            <a:extLst>
              <a:ext uri="{FF2B5EF4-FFF2-40B4-BE49-F238E27FC236}">
                <a16:creationId xmlns:a16="http://schemas.microsoft.com/office/drawing/2014/main" id="{C4364C52-98A1-B1BF-95F1-E63754CB0E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4" y="1517904"/>
            <a:ext cx="11341099" cy="4681728"/>
          </a:xfrm>
        </p:spPr>
        <p:txBody>
          <a:bodyPr tIns="108000" numCol="2" spcCol="360000"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E67D647F-760D-E88D-6E86-3140EBEF31D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42E4AF5-858C-40FF-83DA-BC8C348FE728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0D328FC0-2742-3A64-B229-0E5FB25466D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9D6507FE-6EA8-CEE3-1CCE-483285D3A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32599015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185">
          <p15:clr>
            <a:srgbClr val="FBAE40"/>
          </p15:clr>
        </p15:guide>
        <p15:guide id="3" pos="279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1071">
          <p15:clr>
            <a:srgbClr val="FBAE40"/>
          </p15:clr>
        </p15:guide>
        <p15:guide id="6" orient="horz" pos="232">
          <p15:clr>
            <a:srgbClr val="FBAE40"/>
          </p15:clr>
        </p15:guide>
        <p15:guide id="7" orient="horz" pos="392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Kapitel-Trenner">
    <p:bg bwMode="ltGray"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2D3F0E-4D48-B8EA-224A-465A8DFA4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00" y="1882800"/>
            <a:ext cx="11340000" cy="1440000"/>
          </a:xfrm>
        </p:spPr>
        <p:txBody>
          <a:bodyPr anchor="t" anchorCtr="0"/>
          <a:lstStyle>
            <a:lvl1pPr>
              <a:lnSpc>
                <a:spcPct val="100000"/>
              </a:lnSpc>
              <a:defRPr sz="4800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6160AD8-DE9A-9AAD-4D0F-7EA0D5074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800" y="3430800"/>
            <a:ext cx="11340000" cy="972000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1AACC7D-9991-7ED0-3156-F96650622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E6B317AA-DEF4-4343-8697-775A8C31A609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C87C94C-59AE-DD77-EDD5-E2040DC3A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409FC36-5544-4C14-3CA5-A97D3A1AE3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298"/>
            <a:ext cx="6097032" cy="6490800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0B5C91E-956C-01F6-AD7F-B498D3895A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21561222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1185">
          <p15:clr>
            <a:srgbClr val="FBAE40"/>
          </p15:clr>
        </p15:guide>
        <p15:guide id="3" pos="279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2092">
          <p15:clr>
            <a:srgbClr val="FBAE40"/>
          </p15:clr>
        </p15:guide>
        <p15:guide id="6" orient="horz" pos="277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9E9AD6-DE3B-834C-F6EE-7CE27BC013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365124"/>
            <a:ext cx="11341100" cy="9648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  <a:br>
              <a:rPr lang="de-DE" dirty="0"/>
            </a:br>
            <a:r>
              <a:rPr lang="de-DE" dirty="0" err="1"/>
              <a:t>XXXXy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42F62DA-C002-970B-9E7C-014D632FB9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3" y="1517904"/>
            <a:ext cx="11341099" cy="4680000"/>
          </a:xfrm>
        </p:spPr>
        <p:txBody>
          <a:bodyPr/>
          <a:lstStyle>
            <a:lvl1pPr marL="216000">
              <a:defRPr/>
            </a:lvl1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7F0522C-DB5B-BB39-529C-0B0E9D56C67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EACA74D-5BE1-4B96-AD61-3AB0A5E02EC7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A6C68862-1019-B291-D2FE-96DF560C0D6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1B437206-89D4-4B6F-32F9-ECDF70F10F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43C82C-2EDA-6E61-513F-7E889A345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98" y="6421358"/>
            <a:ext cx="261283" cy="26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9323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185">
          <p15:clr>
            <a:srgbClr val="FBAE40"/>
          </p15:clr>
        </p15:guide>
        <p15:guide id="3" pos="279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232">
          <p15:clr>
            <a:srgbClr val="FBAE40"/>
          </p15:clr>
        </p15:guide>
        <p15:guide id="6" orient="horz" pos="1071">
          <p15:clr>
            <a:srgbClr val="FBAE40"/>
          </p15:clr>
        </p15:guide>
        <p15:guide id="7" orient="horz" pos="390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ext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9E9AD6-DE3B-834C-F6EE-7CE27BC013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365124"/>
            <a:ext cx="11341100" cy="5400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42F62DA-C002-970B-9E7C-014D632FB9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3" y="1104348"/>
            <a:ext cx="11341099" cy="5093556"/>
          </a:xfrm>
        </p:spPr>
        <p:txBody>
          <a:bodyPr/>
          <a:lstStyle>
            <a:lvl1pPr marL="216000">
              <a:defRPr/>
            </a:lvl1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7F0522C-DB5B-BB39-529C-0B0E9D56C67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EACA74D-5BE1-4B96-AD61-3AB0A5E02EC7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A6C68862-1019-B291-D2FE-96DF560C0D6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1B437206-89D4-4B6F-32F9-ECDF70F10F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3941447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185">
          <p15:clr>
            <a:srgbClr val="FBAE40"/>
          </p15:clr>
        </p15:guide>
        <p15:guide id="3" pos="279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232">
          <p15:clr>
            <a:srgbClr val="FBAE40"/>
          </p15:clr>
        </p15:guide>
        <p15:guide id="6" orient="horz" pos="1071">
          <p15:clr>
            <a:srgbClr val="FBAE40"/>
          </p15:clr>
        </p15:guide>
        <p15:guide id="7" orient="horz" pos="390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9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29" Type="http://schemas.openxmlformats.org/officeDocument/2006/relationships/image" Target="../media/image3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28" Type="http://schemas.openxmlformats.org/officeDocument/2006/relationships/image" Target="../media/image2.svg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Relationship Id="rId27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4B1598D-0C2F-6323-C46E-FBFFB0C3B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365125"/>
            <a:ext cx="11341100" cy="96926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  <a:br>
              <a:rPr lang="de-DE" dirty="0"/>
            </a:b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6662497-1D4C-FE3C-308D-457099AF8C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913" y="1517904"/>
            <a:ext cx="11341100" cy="4681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Siebente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E7ECBDF-2C07-74E9-E61F-821A622F3A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48094" y="6462000"/>
            <a:ext cx="1440000" cy="180000"/>
          </a:xfrm>
          <a:prstGeom prst="rect">
            <a:avLst/>
          </a:prstGeom>
        </p:spPr>
        <p:txBody>
          <a:bodyPr vert="horz" lIns="36000" tIns="0" rIns="0" bIns="0" rtlCol="0" anchor="t" anchorCtr="0"/>
          <a:lstStyle>
            <a:lvl1pPr algn="l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BF446F6-4CC8-4F8B-9094-F59773162F98}" type="datetime4">
              <a:rPr lang="en-US" noProof="0" smtClean="0"/>
              <a:t>September 23, 2024</a:t>
            </a:fld>
            <a:endParaRPr lang="en-US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3EE1920-5881-17C3-748A-E24A23F81C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Johan Doe | Robot Learning Lab |</a:t>
            </a:r>
            <a:endParaRPr lang="en-US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48360DC-D55D-89EB-E3E2-CCDE8F8A57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4013" y="6462311"/>
            <a:ext cx="360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21CBBAB-EF00-7A8D-A9CB-F8B798CC8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442800" y="6493236"/>
            <a:ext cx="1692000" cy="1886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F511C3-F56D-B28C-E6C9-73DA6ED55155}"/>
              </a:ext>
            </a:extLst>
          </p:cNvPr>
          <p:cNvPicPr>
            <a:picLocks noChangeAspect="1"/>
          </p:cNvPicPr>
          <p:nvPr userDrawn="1"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98" y="6421358"/>
            <a:ext cx="261283" cy="26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9153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4" r:id="rId1"/>
    <p:sldLayoutId id="2147483765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66" r:id="rId9"/>
    <p:sldLayoutId id="2147483721" r:id="rId10"/>
    <p:sldLayoutId id="2147483767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  <p:sldLayoutId id="2147483729" r:id="rId19"/>
    <p:sldLayoutId id="2147483730" r:id="rId20"/>
    <p:sldLayoutId id="2147483731" r:id="rId21"/>
    <p:sldLayoutId id="2147483732" r:id="rId22"/>
    <p:sldLayoutId id="2147483733" r:id="rId23"/>
    <p:sldLayoutId id="2147483734" r:id="rId24"/>
    <p:sldLayoutId id="2147483735" r:id="rId25"/>
    <p:sldLayoutId id="2147483736" r:id="rId26"/>
    <p:sldLayoutId id="2147483737" r:id="rId27"/>
    <p:sldLayoutId id="2147483738" r:id="rId28"/>
  </p:sldLayoutIdLst>
  <p:hf hdr="0"/>
  <p:txStyles>
    <p:titleStyle>
      <a:lvl1pPr marL="0" indent="0" algn="l" defTabSz="914400" rtl="0" eaLnBrk="1" latinLnBrk="0" hangingPunct="1">
        <a:lnSpc>
          <a:spcPts val="3200"/>
        </a:lnSpc>
        <a:spcBef>
          <a:spcPct val="0"/>
        </a:spcBef>
        <a:buFont typeface="Arial" panose="020B0604020202020204" pitchFamily="34" charset="0"/>
        <a:buNone/>
        <a:defRPr sz="2600" b="1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6000" indent="-216000" algn="l" defTabSz="914400" rtl="0" eaLnBrk="1" latinLnBrk="0" hangingPunct="1">
        <a:lnSpc>
          <a:spcPts val="2800"/>
        </a:lnSpc>
        <a:spcBef>
          <a:spcPts val="50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1pPr>
      <a:lvl2pPr marL="540000" indent="-216000" algn="l" defTabSz="914400" rtl="0" eaLnBrk="1" latinLnBrk="0" hangingPunct="1">
        <a:lnSpc>
          <a:spcPts val="28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2pPr>
      <a:lvl3pPr marL="900000" indent="-216000" algn="l" defTabSz="914400" rtl="0" eaLnBrk="1" latinLnBrk="0" hangingPunct="1">
        <a:lnSpc>
          <a:spcPts val="28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3pPr>
      <a:lvl4pPr marL="1260000" indent="-216000" algn="l" defTabSz="914400" rtl="0" eaLnBrk="1" latinLnBrk="0" hangingPunct="1">
        <a:lnSpc>
          <a:spcPts val="28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4pPr>
      <a:lvl5pPr marL="1620000" indent="-216000" algn="l" defTabSz="914400" rtl="0" eaLnBrk="1" latinLnBrk="0" hangingPunct="1">
        <a:lnSpc>
          <a:spcPts val="28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5pPr>
      <a:lvl6pPr marL="1980000" indent="-216000" algn="l" defTabSz="914400" rtl="0" eaLnBrk="1" latinLnBrk="0" hangingPunct="1">
        <a:lnSpc>
          <a:spcPts val="28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6pPr>
      <a:lvl7pPr marL="2340000" indent="-216000" algn="l" defTabSz="914400" rtl="0" eaLnBrk="1" latinLnBrk="0" hangingPunct="1">
        <a:lnSpc>
          <a:spcPts val="28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7pPr>
      <a:lvl8pPr marL="2700000" indent="-228600" algn="l" defTabSz="914400" rtl="0" eaLnBrk="1" latinLnBrk="0" hangingPunct="1">
        <a:lnSpc>
          <a:spcPts val="28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8pPr>
      <a:lvl9pPr marL="3060000" indent="-228600" algn="l" defTabSz="914400" rtl="0" eaLnBrk="1" latinLnBrk="0" hangingPunct="1">
        <a:lnSpc>
          <a:spcPts val="28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4B1598D-0C2F-6323-C46E-FBFFB0C3B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365125"/>
            <a:ext cx="11341100" cy="96926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  <a:br>
              <a:rPr lang="de-DE" dirty="0"/>
            </a:b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6662497-1D4C-FE3C-308D-457099AF8C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913" y="1517904"/>
            <a:ext cx="11341100" cy="4681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Siebente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E7ECBDF-2C07-74E9-E61F-821A622F3A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48094" y="6462000"/>
            <a:ext cx="1440000" cy="180000"/>
          </a:xfrm>
          <a:prstGeom prst="rect">
            <a:avLst/>
          </a:prstGeom>
        </p:spPr>
        <p:txBody>
          <a:bodyPr vert="horz" lIns="36000" tIns="0" rIns="0" bIns="0" rtlCol="0" anchor="t" anchorCtr="0"/>
          <a:lstStyle>
            <a:lvl1pPr algn="l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69028E8-5213-4755-BBF3-09FA7F3726D7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48360DC-D55D-89EB-E3E2-CCDE8F8A57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4013" y="6462311"/>
            <a:ext cx="360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2571F0E-BA57-4409-A3A5-945CC828A36E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21CBBAB-EF00-7A8D-A9CB-F8B798CC8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442800" y="6493236"/>
            <a:ext cx="1692000" cy="188637"/>
          </a:xfrm>
          <a:prstGeom prst="rect">
            <a:avLst/>
          </a:prstGeom>
        </p:spPr>
      </p:pic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19A57D72-C33B-63C0-86A6-02A763F943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B92485-1A32-5CDF-38B8-B3BD8C3E356B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98" y="6421358"/>
            <a:ext cx="261283" cy="26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6862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  <p:sldLayoutId id="2147483753" r:id="rId14"/>
    <p:sldLayoutId id="2147483754" r:id="rId15"/>
    <p:sldLayoutId id="2147483755" r:id="rId16"/>
    <p:sldLayoutId id="2147483756" r:id="rId17"/>
    <p:sldLayoutId id="2147483757" r:id="rId18"/>
    <p:sldLayoutId id="2147483758" r:id="rId19"/>
    <p:sldLayoutId id="2147483759" r:id="rId20"/>
    <p:sldLayoutId id="2147483760" r:id="rId21"/>
    <p:sldLayoutId id="2147483761" r:id="rId22"/>
    <p:sldLayoutId id="2147483762" r:id="rId23"/>
    <p:sldLayoutId id="2147483763" r:id="rId24"/>
    <p:sldLayoutId id="2147483764" r:id="rId25"/>
  </p:sldLayoutIdLst>
  <p:hf hdr="0"/>
  <p:txStyles>
    <p:titleStyle>
      <a:lvl1pPr marL="0" indent="0" algn="l" defTabSz="914400" rtl="0" eaLnBrk="1" latinLnBrk="0" hangingPunct="1">
        <a:lnSpc>
          <a:spcPts val="3200"/>
        </a:lnSpc>
        <a:spcBef>
          <a:spcPct val="0"/>
        </a:spcBef>
        <a:buFont typeface="Arial" panose="020B0604020202020204" pitchFamily="34" charset="0"/>
        <a:buNone/>
        <a:defRPr sz="2600" b="1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6000" indent="-216000" algn="l" defTabSz="914400" rtl="0" eaLnBrk="1" latinLnBrk="0" hangingPunct="1">
        <a:lnSpc>
          <a:spcPts val="2800"/>
        </a:lnSpc>
        <a:spcBef>
          <a:spcPts val="50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1pPr>
      <a:lvl2pPr marL="540000" indent="-216000" algn="l" defTabSz="914400" rtl="0" eaLnBrk="1" latinLnBrk="0" hangingPunct="1">
        <a:lnSpc>
          <a:spcPts val="28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2pPr>
      <a:lvl3pPr marL="900000" indent="-216000" algn="l" defTabSz="914400" rtl="0" eaLnBrk="1" latinLnBrk="0" hangingPunct="1">
        <a:lnSpc>
          <a:spcPts val="28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3pPr>
      <a:lvl4pPr marL="1260000" indent="-216000" algn="l" defTabSz="914400" rtl="0" eaLnBrk="1" latinLnBrk="0" hangingPunct="1">
        <a:lnSpc>
          <a:spcPts val="28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4pPr>
      <a:lvl5pPr marL="1620000" indent="-216000" algn="l" defTabSz="914400" rtl="0" eaLnBrk="1" latinLnBrk="0" hangingPunct="1">
        <a:lnSpc>
          <a:spcPts val="28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5pPr>
      <a:lvl6pPr marL="1980000" indent="-216000" algn="l" defTabSz="914400" rtl="0" eaLnBrk="1" latinLnBrk="0" hangingPunct="1">
        <a:lnSpc>
          <a:spcPts val="28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6pPr>
      <a:lvl7pPr marL="2340000" indent="-216000" algn="l" defTabSz="914400" rtl="0" eaLnBrk="1" latinLnBrk="0" hangingPunct="1">
        <a:lnSpc>
          <a:spcPts val="28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7pPr>
      <a:lvl8pPr marL="2700000" indent="-228600" algn="l" defTabSz="914400" rtl="0" eaLnBrk="1" latinLnBrk="0" hangingPunct="1">
        <a:lnSpc>
          <a:spcPts val="28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8pPr>
      <a:lvl9pPr marL="3060000" indent="-228600" algn="l" defTabSz="914400" rtl="0" eaLnBrk="1" latinLnBrk="0" hangingPunct="1">
        <a:lnSpc>
          <a:spcPts val="28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F616A0-0EB1-866B-44F0-86C79E9B3A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</a:t>
            </a:r>
            <a:br>
              <a:rPr lang="en-US" dirty="0"/>
            </a:br>
            <a:endParaRPr lang="en-US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2F844A12-37C0-01DB-E2ED-9D80D4E44D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03 May 2023</a:t>
            </a:r>
          </a:p>
        </p:txBody>
      </p:sp>
      <p:sp>
        <p:nvSpPr>
          <p:cNvPr id="4" name="Untertitel 2">
            <a:extLst>
              <a:ext uri="{FF2B5EF4-FFF2-40B4-BE49-F238E27FC236}">
                <a16:creationId xmlns:a16="http://schemas.microsoft.com/office/drawing/2014/main" id="{4A61701D-9442-4F6A-050A-B2C1B771B5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13" y="4067644"/>
            <a:ext cx="11341100" cy="333355"/>
          </a:xfrm>
        </p:spPr>
        <p:txBody>
          <a:bodyPr/>
          <a:lstStyle/>
          <a:p>
            <a:r>
              <a:rPr lang="en-US" dirty="0"/>
              <a:t>FirstName </a:t>
            </a:r>
            <a:r>
              <a:rPr lang="en-US" dirty="0" err="1"/>
              <a:t>LastName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7960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776537-872F-7080-A21D-F18845174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4" y="365125"/>
            <a:ext cx="11341100" cy="1325563"/>
          </a:xfrm>
        </p:spPr>
        <p:txBody>
          <a:bodyPr/>
          <a:lstStyle/>
          <a:p>
            <a:r>
              <a:rPr lang="de-DE" dirty="0"/>
              <a:t>Textfolie</a:t>
            </a:r>
            <a:br>
              <a:rPr lang="de-DE" dirty="0"/>
            </a:br>
            <a:r>
              <a:rPr lang="de-DE" dirty="0">
                <a:solidFill>
                  <a:srgbClr val="000000"/>
                </a:solidFill>
              </a:rPr>
              <a:t>Beispiel </a:t>
            </a:r>
            <a:r>
              <a:rPr lang="pt-BR" dirty="0">
                <a:solidFill>
                  <a:srgbClr val="000000"/>
                </a:solidFill>
              </a:rPr>
              <a:t>Layout: zweispaltiger Text mit Überschriften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E82C0EC-F911-BD18-81E6-D261292793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 dirty="0">
                <a:solidFill>
                  <a:schemeClr val="accent1"/>
                </a:solidFill>
              </a:rPr>
              <a:t>Nam liber tempor cum soluta</a:t>
            </a:r>
            <a:r>
              <a:rPr lang="de-DE" dirty="0"/>
              <a:t>:</a:t>
            </a:r>
          </a:p>
          <a:p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EF8152E-A194-DB36-56F6-08B3051AEA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BR" b="1" dirty="0">
                <a:solidFill>
                  <a:schemeClr val="accent1"/>
                </a:solidFill>
              </a:rPr>
              <a:t>Nam liber tempor cum soluta</a:t>
            </a:r>
            <a:r>
              <a:rPr lang="de-DE" dirty="0"/>
              <a:t>:</a:t>
            </a:r>
          </a:p>
          <a:p>
            <a:endParaRPr lang="de-DE" dirty="0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A0149FA-7DC5-95BE-2D1E-1D777814FA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359F7-6019-4DED-9A85-546F04EFB0CE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B1F61B0-723B-D394-8ED3-45AC2C170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980800" y="6462000"/>
            <a:ext cx="6264000" cy="180000"/>
          </a:xfrm>
        </p:spPr>
        <p:txBody>
          <a:bodyPr/>
          <a:lstStyle/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1FF776E-D58C-695B-C1D0-05B5BF5C6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B5ADFB4-1591-767F-21D5-838A6F5307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Lorem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ipsum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consectetur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adipisici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elit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sed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eiusmod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tempor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incidunt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labore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et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dolore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magna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aliqua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enim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ad minim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veniam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quis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nostrud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exercitation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ullamco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laboris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nisi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aliquid ex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ea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commodi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consequat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Duis autem vel eum iriure dolor</a:t>
            </a:r>
            <a:r>
              <a:rPr lang="de-DE" dirty="0"/>
              <a:t>:</a:t>
            </a:r>
          </a:p>
          <a:p>
            <a:pPr lvl="1"/>
            <a:r>
              <a:rPr lang="de-DE" dirty="0" err="1">
                <a:solidFill>
                  <a:schemeClr val="accent1"/>
                </a:solidFill>
              </a:rPr>
              <a:t>Ut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wisi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enim</a:t>
            </a:r>
            <a:r>
              <a:rPr lang="de-DE" dirty="0">
                <a:solidFill>
                  <a:schemeClr val="accent1"/>
                </a:solidFill>
              </a:rPr>
              <a:t> ad</a:t>
            </a:r>
          </a:p>
          <a:p>
            <a:pPr lvl="1"/>
            <a:r>
              <a:rPr lang="de-DE" dirty="0">
                <a:solidFill>
                  <a:schemeClr val="accent1"/>
                </a:solidFill>
              </a:rPr>
              <a:t>Nam </a:t>
            </a:r>
            <a:r>
              <a:rPr lang="de-DE" dirty="0" err="1">
                <a:solidFill>
                  <a:schemeClr val="accent1"/>
                </a:solidFill>
              </a:rPr>
              <a:t>liber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tempor</a:t>
            </a:r>
            <a:endParaRPr lang="de-DE" dirty="0">
              <a:solidFill>
                <a:schemeClr val="accent1"/>
              </a:solidFill>
            </a:endParaRPr>
          </a:p>
          <a:p>
            <a:pPr lvl="1"/>
            <a:r>
              <a:rPr lang="de-DE" dirty="0" err="1">
                <a:solidFill>
                  <a:schemeClr val="accent1"/>
                </a:solidFill>
              </a:rPr>
              <a:t>Consetetur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sadipscing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elitr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3079FB8-5681-3FB0-A2BB-3ABBEF13F2A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Lorem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ipsum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consectetur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adipisici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elit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sed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eiusmod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tempor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incidunt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labore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et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dolore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magna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aliqua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enim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ad minim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veniam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quis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nostrud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exercitation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ullamco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laboris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nisi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aliquid ex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ea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commodi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consequat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Duis autem vel eum iriure dolor</a:t>
            </a:r>
            <a:r>
              <a:rPr lang="de-DE" dirty="0"/>
              <a:t>:</a:t>
            </a:r>
          </a:p>
          <a:p>
            <a:pPr lvl="1"/>
            <a:r>
              <a:rPr lang="de-DE" dirty="0" err="1">
                <a:solidFill>
                  <a:schemeClr val="accent1"/>
                </a:solidFill>
              </a:rPr>
              <a:t>Ut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wisi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enim</a:t>
            </a:r>
            <a:r>
              <a:rPr lang="de-DE" dirty="0">
                <a:solidFill>
                  <a:schemeClr val="accent1"/>
                </a:solidFill>
              </a:rPr>
              <a:t> ad</a:t>
            </a:r>
          </a:p>
          <a:p>
            <a:pPr lvl="1"/>
            <a:r>
              <a:rPr lang="de-DE" dirty="0">
                <a:solidFill>
                  <a:schemeClr val="accent1"/>
                </a:solidFill>
              </a:rPr>
              <a:t>Nam </a:t>
            </a:r>
            <a:r>
              <a:rPr lang="de-DE" dirty="0" err="1">
                <a:solidFill>
                  <a:schemeClr val="accent1"/>
                </a:solidFill>
              </a:rPr>
              <a:t>liber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tempor</a:t>
            </a:r>
            <a:endParaRPr lang="de-DE" dirty="0">
              <a:solidFill>
                <a:schemeClr val="accent1"/>
              </a:solidFill>
            </a:endParaRPr>
          </a:p>
          <a:p>
            <a:pPr lvl="1"/>
            <a:r>
              <a:rPr lang="de-DE" dirty="0" err="1">
                <a:solidFill>
                  <a:schemeClr val="accent1"/>
                </a:solidFill>
              </a:rPr>
              <a:t>Consetetur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sadipscing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elitr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256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D698118C-0038-6B36-DDE1-5EC819A4D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Textfolie</a:t>
            </a:r>
            <a:br>
              <a:rPr lang="pt-BR" dirty="0"/>
            </a:br>
            <a:r>
              <a:rPr lang="de-DE" dirty="0">
                <a:solidFill>
                  <a:srgbClr val="000000"/>
                </a:solidFill>
              </a:rPr>
              <a:t>Beispiel </a:t>
            </a:r>
            <a:r>
              <a:rPr lang="pt-BR" dirty="0">
                <a:solidFill>
                  <a:srgbClr val="000000"/>
                </a:solidFill>
              </a:rPr>
              <a:t>Layout: Text mit Grafik rechts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A0F558E2-7A8E-C475-109A-D26B5DB113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b="1" dirty="0">
                <a:solidFill>
                  <a:schemeClr val="accent1"/>
                </a:solidFill>
              </a:rPr>
              <a:t>Lorem ipsum dolor</a:t>
            </a:r>
          </a:p>
          <a:p>
            <a:pPr marL="0" indent="0">
              <a:buNone/>
            </a:pPr>
            <a:r>
              <a:rPr lang="pt-BR" b="1" dirty="0"/>
              <a:t>Duis autem vel eum</a:t>
            </a:r>
            <a:endParaRPr lang="de-DE" b="1" dirty="0"/>
          </a:p>
          <a:p>
            <a:pPr marL="0" indent="0">
              <a:buNone/>
            </a:pPr>
            <a:r>
              <a:rPr lang="de-DE" dirty="0"/>
              <a:t>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eos</a:t>
            </a:r>
            <a:r>
              <a:rPr lang="de-DE" dirty="0"/>
              <a:t> et </a:t>
            </a:r>
            <a:r>
              <a:rPr lang="de-DE" dirty="0" err="1"/>
              <a:t>accusam</a:t>
            </a:r>
            <a:r>
              <a:rPr lang="de-DE" dirty="0"/>
              <a:t> et </a:t>
            </a:r>
            <a:r>
              <a:rPr lang="de-DE" dirty="0" err="1"/>
              <a:t>justo</a:t>
            </a:r>
            <a:r>
              <a:rPr lang="de-DE" dirty="0"/>
              <a:t> </a:t>
            </a:r>
            <a:r>
              <a:rPr lang="de-DE" dirty="0" err="1"/>
              <a:t>duo</a:t>
            </a:r>
            <a:r>
              <a:rPr lang="de-DE" dirty="0"/>
              <a:t> </a:t>
            </a:r>
            <a:r>
              <a:rPr lang="de-DE" dirty="0" err="1"/>
              <a:t>dolores</a:t>
            </a:r>
            <a:r>
              <a:rPr lang="de-DE" dirty="0"/>
              <a:t> et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rebum</a:t>
            </a:r>
            <a:r>
              <a:rPr lang="de-DE" dirty="0"/>
              <a:t>. Stet </a:t>
            </a:r>
            <a:r>
              <a:rPr lang="de-DE" dirty="0" err="1"/>
              <a:t>clita</a:t>
            </a:r>
            <a:r>
              <a:rPr lang="de-DE" dirty="0"/>
              <a:t> </a:t>
            </a:r>
            <a:r>
              <a:rPr lang="de-DE" dirty="0" err="1"/>
              <a:t>kasd</a:t>
            </a:r>
            <a:r>
              <a:rPr lang="de-DE" dirty="0"/>
              <a:t> </a:t>
            </a:r>
            <a:r>
              <a:rPr lang="de-DE" dirty="0" err="1"/>
              <a:t>gubergren</a:t>
            </a:r>
            <a:r>
              <a:rPr lang="de-DE" dirty="0"/>
              <a:t>,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sea</a:t>
            </a:r>
            <a:r>
              <a:rPr lang="de-DE" dirty="0"/>
              <a:t> </a:t>
            </a:r>
            <a:r>
              <a:rPr lang="de-DE" dirty="0" err="1"/>
              <a:t>takimata</a:t>
            </a:r>
            <a:r>
              <a:rPr lang="de-DE" dirty="0"/>
              <a:t> sanctus </a:t>
            </a:r>
            <a:r>
              <a:rPr lang="de-DE" dirty="0" err="1"/>
              <a:t>est</a:t>
            </a:r>
            <a:r>
              <a:rPr lang="de-DE" dirty="0"/>
              <a:t>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  <a:p>
            <a:r>
              <a:rPr lang="pt-BR" dirty="0"/>
              <a:t>Lorem ipsum dolor</a:t>
            </a:r>
          </a:p>
          <a:p>
            <a:pPr lvl="1"/>
            <a:r>
              <a:rPr lang="de-DE" dirty="0"/>
              <a:t>Duis </a:t>
            </a:r>
            <a:r>
              <a:rPr lang="de-DE" dirty="0" err="1"/>
              <a:t>autem</a:t>
            </a:r>
            <a:r>
              <a:rPr lang="de-DE" dirty="0"/>
              <a:t> </a:t>
            </a:r>
            <a:r>
              <a:rPr lang="de-DE" dirty="0" err="1"/>
              <a:t>vel</a:t>
            </a:r>
            <a:r>
              <a:rPr lang="de-DE" dirty="0"/>
              <a:t> </a:t>
            </a:r>
            <a:r>
              <a:rPr lang="de-DE" dirty="0" err="1"/>
              <a:t>eum</a:t>
            </a:r>
            <a:r>
              <a:rPr lang="de-DE" dirty="0"/>
              <a:t> </a:t>
            </a:r>
            <a:r>
              <a:rPr lang="de-DE" dirty="0" err="1"/>
              <a:t>iriure</a:t>
            </a:r>
            <a:r>
              <a:rPr lang="de-DE" dirty="0"/>
              <a:t> </a:t>
            </a:r>
            <a:r>
              <a:rPr lang="de-DE" dirty="0" err="1"/>
              <a:t>dolor</a:t>
            </a:r>
            <a:endParaRPr lang="de-DE" dirty="0"/>
          </a:p>
          <a:p>
            <a:pPr lvl="2"/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wisi</a:t>
            </a:r>
            <a:r>
              <a:rPr lang="de-DE" dirty="0"/>
              <a:t> </a:t>
            </a:r>
            <a:r>
              <a:rPr lang="de-DE" dirty="0" err="1"/>
              <a:t>enim</a:t>
            </a:r>
            <a:r>
              <a:rPr lang="de-DE" dirty="0"/>
              <a:t> ad</a:t>
            </a:r>
          </a:p>
          <a:p>
            <a:pPr lvl="3"/>
            <a:r>
              <a:rPr lang="de-DE" dirty="0"/>
              <a:t>Nam </a:t>
            </a:r>
            <a:r>
              <a:rPr lang="de-DE" dirty="0" err="1"/>
              <a:t>liber</a:t>
            </a:r>
            <a:r>
              <a:rPr lang="de-DE" dirty="0"/>
              <a:t> </a:t>
            </a:r>
            <a:r>
              <a:rPr lang="de-DE" dirty="0" err="1"/>
              <a:t>tempor</a:t>
            </a:r>
            <a:endParaRPr lang="pt-BR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90EC2A4-E203-CA04-95BE-3BA894AA3A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7D2147D-748A-4DE7-A883-710AD05E3D8F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30A4A8-1F2C-97D1-5120-E2E189705C1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3EAC163-C085-787B-9BDA-C4C5D34623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9" name="Bildplatzhalter 6">
            <a:extLst>
              <a:ext uri="{FF2B5EF4-FFF2-40B4-BE49-F238E27FC236}">
                <a16:creationId xmlns:a16="http://schemas.microsoft.com/office/drawing/2014/main" id="{199344E9-8A81-2A2E-95FA-D33B2945474C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6775" y="0"/>
            <a:ext cx="4975225" cy="6858000"/>
          </a:xfrm>
          <a:prstGeom prst="rect">
            <a:avLst/>
          </a:prstGeom>
        </p:spPr>
      </p:pic>
      <p:sp>
        <p:nvSpPr>
          <p:cNvPr id="2" name="Fußzeilenplatzhalter 4">
            <a:extLst>
              <a:ext uri="{FF2B5EF4-FFF2-40B4-BE49-F238E27FC236}">
                <a16:creationId xmlns:a16="http://schemas.microsoft.com/office/drawing/2014/main" id="{BC52BDDE-4364-3295-8E20-BF0CE7F93C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F52A63-AC84-D709-C7FA-A54290EB23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98" y="6421358"/>
            <a:ext cx="261283" cy="26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399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D698118C-0038-6B36-DDE1-5EC819A4D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Textfolie</a:t>
            </a:r>
            <a:br>
              <a:rPr lang="pt-BR" dirty="0"/>
            </a:br>
            <a:r>
              <a:rPr lang="de-DE" dirty="0">
                <a:solidFill>
                  <a:srgbClr val="000000"/>
                </a:solidFill>
              </a:rPr>
              <a:t>Beispiel </a:t>
            </a:r>
            <a:r>
              <a:rPr lang="pt-BR" dirty="0">
                <a:solidFill>
                  <a:srgbClr val="000000"/>
                </a:solidFill>
              </a:rPr>
              <a:t>Layout: Text mit Grafik links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90EC2A4-E203-CA04-95BE-3BA894AA3A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E8E82-BC8A-4FE0-896F-C1366BD8D87A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30A4A8-1F2C-97D1-5120-E2E189705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A0F558E2-7A8E-C475-109A-D26B5DB113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b="1" dirty="0">
                <a:solidFill>
                  <a:schemeClr val="accent1"/>
                </a:solidFill>
              </a:rPr>
              <a:t>Lorem ipsum dolor</a:t>
            </a:r>
          </a:p>
          <a:p>
            <a:pPr marL="0" indent="0">
              <a:buNone/>
            </a:pPr>
            <a:r>
              <a:rPr lang="pt-BR" b="1" dirty="0"/>
              <a:t>Duis autem vel eum</a:t>
            </a:r>
            <a:endParaRPr lang="de-DE" b="1" dirty="0"/>
          </a:p>
          <a:p>
            <a:pPr marL="0" indent="0">
              <a:buNone/>
            </a:pPr>
            <a:r>
              <a:rPr lang="de-DE" dirty="0"/>
              <a:t>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eos</a:t>
            </a:r>
            <a:r>
              <a:rPr lang="de-DE" dirty="0"/>
              <a:t> et </a:t>
            </a:r>
            <a:r>
              <a:rPr lang="de-DE" dirty="0" err="1"/>
              <a:t>accusam</a:t>
            </a:r>
            <a:r>
              <a:rPr lang="de-DE" dirty="0"/>
              <a:t> et </a:t>
            </a:r>
            <a:r>
              <a:rPr lang="de-DE" dirty="0" err="1"/>
              <a:t>justo</a:t>
            </a:r>
            <a:r>
              <a:rPr lang="de-DE" dirty="0"/>
              <a:t> </a:t>
            </a:r>
            <a:r>
              <a:rPr lang="de-DE" dirty="0" err="1"/>
              <a:t>duo</a:t>
            </a:r>
            <a:r>
              <a:rPr lang="de-DE" dirty="0"/>
              <a:t> </a:t>
            </a:r>
            <a:r>
              <a:rPr lang="de-DE" dirty="0" err="1"/>
              <a:t>dolores</a:t>
            </a:r>
            <a:r>
              <a:rPr lang="de-DE" dirty="0"/>
              <a:t> et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rebum</a:t>
            </a:r>
            <a:r>
              <a:rPr lang="de-DE" dirty="0"/>
              <a:t>. Stet </a:t>
            </a:r>
            <a:r>
              <a:rPr lang="de-DE" dirty="0" err="1"/>
              <a:t>clita</a:t>
            </a:r>
            <a:r>
              <a:rPr lang="de-DE" dirty="0"/>
              <a:t> </a:t>
            </a:r>
            <a:r>
              <a:rPr lang="de-DE" dirty="0" err="1"/>
              <a:t>kasd</a:t>
            </a:r>
            <a:r>
              <a:rPr lang="de-DE" dirty="0"/>
              <a:t> </a:t>
            </a:r>
            <a:r>
              <a:rPr lang="de-DE" dirty="0" err="1"/>
              <a:t>gubergren</a:t>
            </a:r>
            <a:r>
              <a:rPr lang="de-DE" dirty="0"/>
              <a:t>,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sea</a:t>
            </a:r>
            <a:r>
              <a:rPr lang="de-DE" dirty="0"/>
              <a:t> </a:t>
            </a:r>
            <a:r>
              <a:rPr lang="de-DE" dirty="0" err="1"/>
              <a:t>takimata</a:t>
            </a:r>
            <a:r>
              <a:rPr lang="de-DE" dirty="0"/>
              <a:t> sanctus </a:t>
            </a:r>
            <a:r>
              <a:rPr lang="de-DE" dirty="0" err="1"/>
              <a:t>est</a:t>
            </a:r>
            <a:r>
              <a:rPr lang="de-DE" dirty="0"/>
              <a:t>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  <a:p>
            <a:r>
              <a:rPr lang="pt-BR" dirty="0"/>
              <a:t>Lorem ipsum dolor</a:t>
            </a:r>
          </a:p>
          <a:p>
            <a:pPr lvl="1"/>
            <a:r>
              <a:rPr lang="de-DE" dirty="0"/>
              <a:t>Duis </a:t>
            </a:r>
            <a:r>
              <a:rPr lang="de-DE" dirty="0" err="1"/>
              <a:t>autem</a:t>
            </a:r>
            <a:r>
              <a:rPr lang="de-DE" dirty="0"/>
              <a:t> </a:t>
            </a:r>
            <a:r>
              <a:rPr lang="de-DE" dirty="0" err="1"/>
              <a:t>vel</a:t>
            </a:r>
            <a:r>
              <a:rPr lang="de-DE" dirty="0"/>
              <a:t> </a:t>
            </a:r>
            <a:r>
              <a:rPr lang="de-DE" dirty="0" err="1"/>
              <a:t>eum</a:t>
            </a:r>
            <a:r>
              <a:rPr lang="de-DE" dirty="0"/>
              <a:t> </a:t>
            </a:r>
            <a:r>
              <a:rPr lang="de-DE" dirty="0" err="1"/>
              <a:t>iriure</a:t>
            </a:r>
            <a:r>
              <a:rPr lang="de-DE" dirty="0"/>
              <a:t> </a:t>
            </a:r>
            <a:r>
              <a:rPr lang="de-DE" dirty="0" err="1"/>
              <a:t>dolor</a:t>
            </a:r>
            <a:endParaRPr lang="de-DE" dirty="0"/>
          </a:p>
          <a:p>
            <a:pPr lvl="2"/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wisi</a:t>
            </a:r>
            <a:r>
              <a:rPr lang="de-DE" dirty="0"/>
              <a:t> </a:t>
            </a:r>
            <a:r>
              <a:rPr lang="de-DE" dirty="0" err="1"/>
              <a:t>enim</a:t>
            </a:r>
            <a:r>
              <a:rPr lang="de-DE" dirty="0"/>
              <a:t> ad</a:t>
            </a:r>
          </a:p>
          <a:p>
            <a:pPr lvl="3"/>
            <a:r>
              <a:rPr lang="de-DE" dirty="0"/>
              <a:t>Nam </a:t>
            </a:r>
            <a:r>
              <a:rPr lang="de-DE" dirty="0" err="1"/>
              <a:t>liber</a:t>
            </a:r>
            <a:r>
              <a:rPr lang="de-DE" dirty="0"/>
              <a:t> </a:t>
            </a:r>
            <a:r>
              <a:rPr lang="de-DE" dirty="0" err="1"/>
              <a:t>tempor</a:t>
            </a:r>
            <a:endParaRPr lang="pt-BR" dirty="0"/>
          </a:p>
        </p:txBody>
      </p:sp>
      <p:pic>
        <p:nvPicPr>
          <p:cNvPr id="11" name="Bildplatzhalter 6">
            <a:extLst>
              <a:ext uri="{FF2B5EF4-FFF2-40B4-BE49-F238E27FC236}">
                <a16:creationId xmlns:a16="http://schemas.microsoft.com/office/drawing/2014/main" id="{F41C08F9-7DCF-51A9-5FDB-A459C72D1E85}"/>
              </a:ext>
            </a:extLst>
          </p:cNvPr>
          <p:cNvPicPr>
            <a:picLocks noGrp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979988" cy="6858000"/>
          </a:xfrm>
        </p:spPr>
      </p:pic>
      <p:sp>
        <p:nvSpPr>
          <p:cNvPr id="2" name="Fußzeilenplatzhalter 4">
            <a:extLst>
              <a:ext uri="{FF2B5EF4-FFF2-40B4-BE49-F238E27FC236}">
                <a16:creationId xmlns:a16="http://schemas.microsoft.com/office/drawing/2014/main" id="{0A7028FA-2375-C56E-440E-7CA74EB3F1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1549411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8141D2-74D4-0A06-9900-DBD7E320B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Tabellenfolie</a:t>
            </a:r>
            <a:br>
              <a:rPr lang="de-DE" dirty="0"/>
            </a:br>
            <a:r>
              <a:rPr lang="de-DE" dirty="0">
                <a:solidFill>
                  <a:srgbClr val="000000"/>
                </a:solidFill>
              </a:rPr>
              <a:t>Beispiel Layout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1B5A776-DCDF-0456-CE12-D92A2C629D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B35E7-E4A1-4436-9BFA-D441AF7BE5B1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B0AC01A-2C28-8AFB-E052-0FE7EA674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13</a:t>
            </a:fld>
            <a:endParaRPr lang="de-DE" dirty="0"/>
          </a:p>
        </p:txBody>
      </p:sp>
      <p:graphicFrame>
        <p:nvGraphicFramePr>
          <p:cNvPr id="7" name="Tabelle 8">
            <a:extLst>
              <a:ext uri="{FF2B5EF4-FFF2-40B4-BE49-F238E27FC236}">
                <a16:creationId xmlns:a16="http://schemas.microsoft.com/office/drawing/2014/main" id="{4ED9DB8F-E495-45B3-3E84-B868CAB1F76D}"/>
              </a:ext>
            </a:extLst>
          </p:cNvPr>
          <p:cNvGraphicFramePr>
            <a:graphicFrameLocks noGrp="1"/>
          </p:cNvGraphicFramePr>
          <p:nvPr>
            <p:ph type="tbl" sz="quarter" idx="13"/>
            <p:extLst>
              <p:ext uri="{D42A27DB-BD31-4B8C-83A1-F6EECF244321}">
                <p14:modId xmlns:p14="http://schemas.microsoft.com/office/powerpoint/2010/main" val="2766907897"/>
              </p:ext>
            </p:extLst>
          </p:nvPr>
        </p:nvGraphicFramePr>
        <p:xfrm>
          <a:off x="442913" y="1517904"/>
          <a:ext cx="11341099" cy="4319587"/>
        </p:xfrm>
        <a:graphic>
          <a:graphicData uri="http://schemas.openxmlformats.org/drawingml/2006/table">
            <a:tbl>
              <a:tblPr firstRow="1" bandRow="1" bandCol="1">
                <a:noFill/>
                <a:tableStyleId>{5C22544A-7EE6-4342-B048-85BDC9FD1C3A}</a:tableStyleId>
              </a:tblPr>
              <a:tblGrid>
                <a:gridCol w="2465206">
                  <a:extLst>
                    <a:ext uri="{9D8B030D-6E8A-4147-A177-3AD203B41FA5}">
                      <a16:colId xmlns:a16="http://schemas.microsoft.com/office/drawing/2014/main" val="884090928"/>
                    </a:ext>
                  </a:extLst>
                </a:gridCol>
                <a:gridCol w="2958631">
                  <a:extLst>
                    <a:ext uri="{9D8B030D-6E8A-4147-A177-3AD203B41FA5}">
                      <a16:colId xmlns:a16="http://schemas.microsoft.com/office/drawing/2014/main" val="1389087544"/>
                    </a:ext>
                  </a:extLst>
                </a:gridCol>
                <a:gridCol w="2958631">
                  <a:extLst>
                    <a:ext uri="{9D8B030D-6E8A-4147-A177-3AD203B41FA5}">
                      <a16:colId xmlns:a16="http://schemas.microsoft.com/office/drawing/2014/main" val="3524624631"/>
                    </a:ext>
                  </a:extLst>
                </a:gridCol>
                <a:gridCol w="2958631">
                  <a:extLst>
                    <a:ext uri="{9D8B030D-6E8A-4147-A177-3AD203B41FA5}">
                      <a16:colId xmlns:a16="http://schemas.microsoft.com/office/drawing/2014/main" val="2942727049"/>
                    </a:ext>
                  </a:extLst>
                </a:gridCol>
              </a:tblGrid>
              <a:tr h="664747">
                <a:tc>
                  <a:txBody>
                    <a:bodyPr/>
                    <a:lstStyle/>
                    <a:p>
                      <a:r>
                        <a:rPr lang="de-DE" sz="1600" b="1" dirty="0" err="1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Lorem</a:t>
                      </a:r>
                      <a:r>
                        <a:rPr lang="de-DE" sz="1600" b="1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600" b="1" dirty="0" err="1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ipsum</a:t>
                      </a:r>
                      <a:endParaRPr lang="de-DE" sz="1600" b="1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Duis </a:t>
                      </a:r>
                      <a:r>
                        <a:rPr lang="de-DE" sz="1600" b="1" dirty="0" err="1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autem</a:t>
                      </a:r>
                      <a:endParaRPr lang="de-DE" sz="1600" b="1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 err="1"/>
                        <a:t>Ut</a:t>
                      </a:r>
                      <a:r>
                        <a:rPr lang="de-DE" sz="1600" b="1" dirty="0"/>
                        <a:t> </a:t>
                      </a:r>
                      <a:r>
                        <a:rPr lang="de-DE" sz="1600" b="1" dirty="0" err="1"/>
                        <a:t>wisi</a:t>
                      </a:r>
                      <a:endParaRPr lang="de-DE" sz="1600" b="1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/>
                        <a:t>Minim </a:t>
                      </a:r>
                      <a:r>
                        <a:rPr lang="de-DE" sz="1600" b="1" dirty="0" err="1"/>
                        <a:t>veniam</a:t>
                      </a:r>
                      <a:endParaRPr lang="de-DE" sz="1600" b="1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641089"/>
                  </a:ext>
                </a:extLst>
              </a:tr>
              <a:tr h="620627">
                <a:tc rowSpan="2">
                  <a:txBody>
                    <a:bodyPr/>
                    <a:lstStyle/>
                    <a:p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Consectetur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adipisici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elit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(sed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eiusmod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 </a:t>
                      </a:r>
                    </a:p>
                  </a:txBody>
                  <a:tcPr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Incidunt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de-DE" sz="14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enim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ad minim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veniam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quis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nostrud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exercitation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ullamco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Hendrerit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vulputate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velit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esse </a:t>
                      </a:r>
                    </a:p>
                  </a:txBody>
                  <a:tcPr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615397"/>
                  </a:ext>
                </a:extLst>
              </a:tr>
              <a:tr h="1044603"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Labore</a:t>
                      </a:r>
                    </a:p>
                    <a:p>
                      <a:endParaRPr lang="de-DE" sz="14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Laboris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nisi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aliquid ex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de-DE" sz="14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commodi</a:t>
                      </a:r>
                      <a:r>
                        <a:rPr lang="de-DE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consequat</a:t>
                      </a:r>
                      <a:r>
                        <a:rPr lang="de-DE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Molestie </a:t>
                      </a:r>
                      <a:r>
                        <a:rPr lang="it-IT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consequat</a:t>
                      </a: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vel </a:t>
                      </a:r>
                      <a:r>
                        <a:rPr lang="it-IT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illum</a:t>
                      </a: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dolore </a:t>
                      </a:r>
                      <a:r>
                        <a:rPr lang="it-IT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</a:t>
                      </a: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feugiat</a:t>
                      </a:r>
                      <a:r>
                        <a:rPr lang="it-IT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nulla </a:t>
                      </a: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it-IT" sz="14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facilisis</a:t>
                      </a: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14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</a:t>
                      </a:r>
                      <a:r>
                        <a:rPr lang="it-IT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vero eros)</a:t>
                      </a:r>
                      <a:endParaRPr lang="de-DE" sz="14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719970"/>
                  </a:ext>
                </a:extLst>
              </a:tr>
              <a:tr h="620627">
                <a:tc rowSpan="2">
                  <a:txBody>
                    <a:bodyPr/>
                    <a:lstStyle/>
                    <a:p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Accumsan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et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iusto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Odio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dignissim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Zril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delenit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augue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duis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dolore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te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feugait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nulla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facilisi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Exercitation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ullamco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626792"/>
                  </a:ext>
                </a:extLst>
              </a:tr>
              <a:tr h="748356"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Blandit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praesent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luptatum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Quis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nostrud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exerci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tation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ullamcorper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Suscipit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lobortis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nisl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aliquip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ex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commodo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consequat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279614"/>
                  </a:ext>
                </a:extLst>
              </a:tr>
              <a:tr h="6206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liber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tempor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Soluta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nobis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eleifend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option </a:t>
                      </a:r>
                      <a:r>
                        <a:rPr lang="fr-FR" sz="14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congue</a:t>
                      </a:r>
                      <a:endParaRPr lang="de-DE" sz="14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Perdiet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doming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quod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mazim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placerat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facer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possim</a:t>
                      </a:r>
                      <a:r>
                        <a:rPr lang="de-DE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assum</a:t>
                      </a:r>
                      <a:endParaRPr lang="de-DE" sz="14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5400283"/>
                  </a:ext>
                </a:extLst>
              </a:tr>
            </a:tbl>
          </a:graphicData>
        </a:graphic>
      </p:graphicFrame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D97F9C09-7493-A081-6D7E-62A5CDB3E7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1017678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537100-A368-97B3-8DAA-F887B1749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Tabellenfolie</a:t>
            </a:r>
            <a:br>
              <a:rPr lang="de-DE" dirty="0"/>
            </a:br>
            <a:r>
              <a:rPr lang="de-DE" dirty="0">
                <a:solidFill>
                  <a:srgbClr val="000000"/>
                </a:solidFill>
              </a:rPr>
              <a:t>Beispiel Layout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C75C4BD-4C5A-D58E-0201-5A2837D4ED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2645-D626-4FB9-92F1-B123F8FF499A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350FEE8-363D-02D1-90DC-43362EFAA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14</a:t>
            </a:fld>
            <a:endParaRPr lang="de-DE" dirty="0"/>
          </a:p>
        </p:txBody>
      </p:sp>
      <p:graphicFrame>
        <p:nvGraphicFramePr>
          <p:cNvPr id="7" name="Tabelle">
            <a:extLst>
              <a:ext uri="{FF2B5EF4-FFF2-40B4-BE49-F238E27FC236}">
                <a16:creationId xmlns:a16="http://schemas.microsoft.com/office/drawing/2014/main" id="{8D839461-DB81-2E61-CB0A-F0746CD2FA67}"/>
              </a:ext>
            </a:extLst>
          </p:cNvPr>
          <p:cNvGraphicFramePr>
            <a:graphicFrameLocks noGrp="1"/>
          </p:cNvGraphicFramePr>
          <p:nvPr>
            <p:ph type="tbl" sz="quarter" idx="13"/>
            <p:extLst>
              <p:ext uri="{D42A27DB-BD31-4B8C-83A1-F6EECF244321}">
                <p14:modId xmlns:p14="http://schemas.microsoft.com/office/powerpoint/2010/main" val="968022417"/>
              </p:ext>
            </p:extLst>
          </p:nvPr>
        </p:nvGraphicFramePr>
        <p:xfrm>
          <a:off x="442913" y="1517904"/>
          <a:ext cx="11341101" cy="4319585"/>
        </p:xfrm>
        <a:graphic>
          <a:graphicData uri="http://schemas.openxmlformats.org/drawingml/2006/table">
            <a:tbl>
              <a:tblPr firstRow="1"/>
              <a:tblGrid>
                <a:gridCol w="3780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803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80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3917">
                <a:tc>
                  <a:txBody>
                    <a:bodyPr/>
                    <a:lstStyle/>
                    <a:p>
                      <a:r>
                        <a:rPr lang="de-DE" sz="1800" b="1" dirty="0" err="1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Lorem</a:t>
                      </a:r>
                      <a:r>
                        <a:rPr lang="de-DE" sz="1800" b="1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800" b="1" dirty="0" err="1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ipsum</a:t>
                      </a:r>
                      <a:endParaRPr lang="de-DE" sz="1800" b="1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94" marR="81994" marT="81994" marB="81994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63700" algn="l"/>
                        </a:tabLst>
                        <a:defRPr b="0"/>
                      </a:pPr>
                      <a:r>
                        <a:rPr lang="de-DE" sz="1800" b="1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Duis </a:t>
                      </a:r>
                      <a:r>
                        <a:rPr lang="de-DE" sz="1800" b="1" dirty="0" err="1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autem</a:t>
                      </a:r>
                      <a:endParaRPr lang="de-DE" sz="1800" b="1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94" marR="81994" marT="81994" marB="81994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lang="de-DE" sz="1800" b="1" dirty="0" err="1"/>
                        <a:t>Ut</a:t>
                      </a:r>
                      <a:r>
                        <a:rPr lang="de-DE" sz="1800" b="1" dirty="0"/>
                        <a:t> </a:t>
                      </a:r>
                      <a:r>
                        <a:rPr lang="de-DE" sz="1800" b="1" dirty="0" err="1"/>
                        <a:t>wisi</a:t>
                      </a:r>
                      <a:endParaRPr sz="1800" b="1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81994" marR="81994" marT="81994" marB="81994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3917">
                <a:tc>
                  <a:txBody>
                    <a:bodyPr/>
                    <a:lstStyle/>
                    <a:p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Consectetur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adipisici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elit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(sed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eiusmod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 </a:t>
                      </a:r>
                    </a:p>
                  </a:txBody>
                  <a:tcPr marL="81994" marR="81994" marT="81994" marB="81994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Accumsan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et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iusto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94" marR="81994" marT="81994" marB="81994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liber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tempor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94" marR="81994" marT="81994" marB="81994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39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Incidunt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94" marR="81994" marT="81994" marB="81994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Labore</a:t>
                      </a:r>
                    </a:p>
                  </a:txBody>
                  <a:tcPr marL="81994" marR="81994" marT="81994" marB="81994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Odio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dignissim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94" marR="81994" marT="81994" marB="81994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3917">
                <a:tc>
                  <a:txBody>
                    <a:bodyPr/>
                    <a:lstStyle/>
                    <a:p>
                      <a:pPr algn="l" defTabSz="914400"/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Laboris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nisi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aliquid ex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</a:t>
                      </a:r>
                      <a:endParaRPr sz="16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94" marR="81994" marT="81994" marB="81994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Exercitation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ullamco</a:t>
                      </a:r>
                      <a:endParaRPr sz="16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94" marR="81994" marT="81994" marB="81994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Blandit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praesent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luptatum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94" marR="81994" marT="81994" marB="81994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39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liber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tempor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94" marR="81994" marT="81994" marB="81994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Quis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nostrud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exerci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tation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sz="16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94" marR="81994" marT="81994" marB="81994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Suscipit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lobortis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nisl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sz="16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94" marR="81994" marT="81994" marB="81994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5210843D-BCC0-89D6-A2CA-053AD7DF4B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8742996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4284EF-7F33-0714-1B7D-C9F677E7A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Tabellenfolie</a:t>
            </a:r>
            <a:br>
              <a:rPr lang="de-DE" dirty="0"/>
            </a:br>
            <a:r>
              <a:rPr lang="de-DE" dirty="0">
                <a:solidFill>
                  <a:srgbClr val="000000"/>
                </a:solidFill>
              </a:rPr>
              <a:t>Beispiel Layout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14A57F4-F253-B8F8-C2F8-6152F60507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3C5F1-F8A2-4B94-B0C9-FAD597E5988E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F517641-6D7F-CA5C-7207-CB8333AEC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15</a:t>
            </a:fld>
            <a:endParaRPr lang="de-DE" dirty="0"/>
          </a:p>
        </p:txBody>
      </p:sp>
      <p:graphicFrame>
        <p:nvGraphicFramePr>
          <p:cNvPr id="7" name="Tabelle">
            <a:extLst>
              <a:ext uri="{FF2B5EF4-FFF2-40B4-BE49-F238E27FC236}">
                <a16:creationId xmlns:a16="http://schemas.microsoft.com/office/drawing/2014/main" id="{21EB8DA5-F00D-FE62-3A77-26FE7ADF97FD}"/>
              </a:ext>
            </a:extLst>
          </p:cNvPr>
          <p:cNvGraphicFramePr>
            <a:graphicFrameLocks noGrp="1"/>
          </p:cNvGraphicFramePr>
          <p:nvPr>
            <p:ph type="tbl" sz="quarter" idx="13"/>
            <p:extLst>
              <p:ext uri="{D42A27DB-BD31-4B8C-83A1-F6EECF244321}">
                <p14:modId xmlns:p14="http://schemas.microsoft.com/office/powerpoint/2010/main" val="3529687786"/>
              </p:ext>
            </p:extLst>
          </p:nvPr>
        </p:nvGraphicFramePr>
        <p:xfrm>
          <a:off x="442913" y="1517904"/>
          <a:ext cx="11341101" cy="4319585"/>
        </p:xfrm>
        <a:graphic>
          <a:graphicData uri="http://schemas.openxmlformats.org/drawingml/2006/table">
            <a:tbl>
              <a:tblPr firstRow="1"/>
              <a:tblGrid>
                <a:gridCol w="3780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803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80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3917">
                <a:tc>
                  <a:txBody>
                    <a:bodyPr/>
                    <a:lstStyle/>
                    <a:p>
                      <a:r>
                        <a:rPr lang="de-DE" sz="1800" b="1" dirty="0" err="1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Lorem</a:t>
                      </a:r>
                      <a:r>
                        <a:rPr lang="de-DE" sz="1800" b="1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800" b="1" dirty="0" err="1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ipsum</a:t>
                      </a:r>
                      <a:endParaRPr lang="de-DE" sz="1800" b="1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94" marR="81994" marT="81994" marB="81994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lang="de-DE" sz="1800" b="1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Duis </a:t>
                      </a:r>
                      <a:r>
                        <a:rPr lang="de-DE" sz="1800" b="1" dirty="0" err="1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autem</a:t>
                      </a:r>
                      <a:endParaRPr sz="1800" b="1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81994" marR="81994" marT="81994" marB="81994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lang="de-DE" sz="1800" b="1" dirty="0" err="1"/>
                        <a:t>Ut</a:t>
                      </a:r>
                      <a:r>
                        <a:rPr lang="de-DE" sz="1800" b="1" dirty="0"/>
                        <a:t> </a:t>
                      </a:r>
                      <a:r>
                        <a:rPr lang="de-DE" sz="1800" b="1" dirty="0" err="1"/>
                        <a:t>wisi</a:t>
                      </a:r>
                      <a:endParaRPr sz="1800" b="1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81994" marR="81994" marT="81994" marB="81994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3917">
                <a:tc>
                  <a:txBody>
                    <a:bodyPr/>
                    <a:lstStyle/>
                    <a:p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Consectetur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adipisici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elit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94" marR="81994" marT="81994" marB="81994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Accumsan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et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iusto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94" marR="81994" marT="81994" marB="81994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liber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tempor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94" marR="81994" marT="81994" marB="81994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39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Incidunt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94" marR="81994" marT="81994" marB="81994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Labore</a:t>
                      </a:r>
                    </a:p>
                  </a:txBody>
                  <a:tcPr marL="81994" marR="81994" marT="81994" marB="81994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Laboris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nisi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aliquid ex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</a:t>
                      </a:r>
                      <a:endParaRPr sz="16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94" marR="81994" marT="81994" marB="81994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3917">
                <a:tc>
                  <a:txBody>
                    <a:bodyPr/>
                    <a:lstStyle/>
                    <a:p>
                      <a:pPr algn="l" defTabSz="914400"/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Exercitation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ullamco</a:t>
                      </a:r>
                      <a:endParaRPr sz="16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94" marR="81994" marT="81994" marB="81994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Blandit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praesent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luptatum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94" marR="81994" marT="81994" marB="81994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liber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tempor</a:t>
                      </a:r>
                      <a:endParaRPr lang="de-DE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94" marR="81994" marT="81994" marB="81994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3917">
                <a:tc>
                  <a:txBody>
                    <a:bodyPr/>
                    <a:lstStyle/>
                    <a:p>
                      <a:pPr algn="l" defTabSz="914400"/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Quis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nostrud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exerci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tation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sz="16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94" marR="81994" marT="81994" marB="81994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Suscipit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lobortis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nisl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sz="16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94" marR="81994" marT="81994" marB="81994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Perdiet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doming</a:t>
                      </a: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sz="16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994" marR="81994" marT="81994" marB="81994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06873D3E-86DB-1C63-918D-FCEACBC8FC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30401205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569647-CB96-64A5-CD8D-6E45E9729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Tabellenfolie</a:t>
            </a:r>
            <a:br>
              <a:rPr lang="de-DE" dirty="0"/>
            </a:br>
            <a:r>
              <a:rPr lang="de-DE" dirty="0">
                <a:solidFill>
                  <a:srgbClr val="000000"/>
                </a:solidFill>
              </a:rPr>
              <a:t>Beispiel Layout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D13FB0B-3A2D-C230-860B-5C94EE86EC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8A54-A484-44C1-8B80-165834BEC787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BF534DC-D19E-50F0-C353-1A5523001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16</a:t>
            </a:fld>
            <a:endParaRPr lang="de-DE" dirty="0"/>
          </a:p>
        </p:txBody>
      </p:sp>
      <p:graphicFrame>
        <p:nvGraphicFramePr>
          <p:cNvPr id="7" name="Studierendenzahlen nach Fachbereichen (Köpfe)-1">
            <a:extLst>
              <a:ext uri="{FF2B5EF4-FFF2-40B4-BE49-F238E27FC236}">
                <a16:creationId xmlns:a16="http://schemas.microsoft.com/office/drawing/2014/main" id="{145A394E-F618-99B2-CD1D-97ED8CB7CB37}"/>
              </a:ext>
            </a:extLst>
          </p:cNvPr>
          <p:cNvGraphicFramePr>
            <a:graphicFrameLocks noGrp="1"/>
          </p:cNvGraphicFramePr>
          <p:nvPr>
            <p:ph type="tbl" sz="quarter" idx="13"/>
            <p:extLst>
              <p:ext uri="{D42A27DB-BD31-4B8C-83A1-F6EECF244321}">
                <p14:modId xmlns:p14="http://schemas.microsoft.com/office/powerpoint/2010/main" val="2508948080"/>
              </p:ext>
            </p:extLst>
          </p:nvPr>
        </p:nvGraphicFramePr>
        <p:xfrm>
          <a:off x="442913" y="1517904"/>
          <a:ext cx="11341100" cy="4319584"/>
        </p:xfrm>
        <a:graphic>
          <a:graphicData uri="http://schemas.openxmlformats.org/drawingml/2006/table">
            <a:tbl>
              <a:tblPr firstRow="1"/>
              <a:tblGrid>
                <a:gridCol w="4241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49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49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49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749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26952">
                <a:tc gridSpan="5">
                  <a:txBody>
                    <a:bodyPr/>
                    <a:lstStyle/>
                    <a:p>
                      <a:r>
                        <a:rPr lang="da-DK" sz="1800" b="1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Lorem ipsum dolor sit amet</a:t>
                      </a:r>
                      <a:endParaRPr lang="de-DE" sz="1800" b="1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6779" marR="96779" marT="48390" marB="4839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0FA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1579">
                <a:tc>
                  <a:txBody>
                    <a:bodyPr/>
                    <a:lstStyle/>
                    <a:p>
                      <a:pPr algn="l" defTabSz="914400"/>
                      <a:r>
                        <a:rPr lang="de-DE" sz="14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Duis </a:t>
                      </a:r>
                      <a:r>
                        <a:rPr lang="de-DE" sz="1400" b="1" dirty="0" err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autem</a:t>
                      </a:r>
                      <a:endParaRPr sz="1400" b="1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40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2020/21</a:t>
                      </a: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40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2021/22</a:t>
                      </a: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40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2022/23</a:t>
                      </a: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40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2023/24</a:t>
                      </a: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1579">
                <a:tc>
                  <a:txBody>
                    <a:bodyPr/>
                    <a:lstStyle/>
                    <a:p>
                      <a:pPr algn="l" defTabSz="914400"/>
                      <a:r>
                        <a:rPr lang="de-DE" sz="1400" b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Consectetur</a:t>
                      </a:r>
                      <a:r>
                        <a:rPr lang="de-DE" sz="14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b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adipisici</a:t>
                      </a:r>
                      <a:r>
                        <a:rPr lang="de-DE" sz="14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b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elit</a:t>
                      </a:r>
                      <a:endParaRPr lang="de-DE" sz="14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000"/>
                      </a:pPr>
                      <a:endParaRPr sz="14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000"/>
                      </a:pPr>
                      <a:endParaRPr sz="14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000"/>
                      </a:pPr>
                      <a:endParaRPr sz="14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000"/>
                      </a:pPr>
                      <a:endParaRPr sz="14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1579">
                <a:tc>
                  <a:txBody>
                    <a:bodyPr/>
                    <a:lstStyle/>
                    <a:p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Accumsan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et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iusto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456</a:t>
                      </a: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4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428</a:t>
                      </a: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4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526</a:t>
                      </a: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542</a:t>
                      </a: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15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liber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tempor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4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266</a:t>
                      </a: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4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308</a:t>
                      </a: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4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361</a:t>
                      </a: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4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441</a:t>
                      </a: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15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Incidunt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4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496</a:t>
                      </a: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4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526</a:t>
                      </a: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4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536</a:t>
                      </a: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4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531</a:t>
                      </a: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15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Labore</a:t>
                      </a: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4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451</a:t>
                      </a: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4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438</a:t>
                      </a: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4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531</a:t>
                      </a: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4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570</a:t>
                      </a: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1579">
                <a:tc>
                  <a:txBody>
                    <a:bodyPr/>
                    <a:lstStyle/>
                    <a:p>
                      <a:pPr algn="l" defTabSz="914400"/>
                      <a:r>
                        <a:rPr lang="de-DE" sz="1400" b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Laboris</a:t>
                      </a:r>
                      <a:r>
                        <a:rPr lang="de-DE" sz="14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nisi </a:t>
                      </a:r>
                      <a:r>
                        <a:rPr lang="de-DE" sz="1400" b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</a:t>
                      </a:r>
                      <a:r>
                        <a:rPr lang="de-DE" sz="14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aliquid ex </a:t>
                      </a:r>
                      <a:r>
                        <a:rPr lang="de-DE" sz="1400" b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</a:t>
                      </a:r>
                      <a:endParaRPr sz="14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4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3561</a:t>
                      </a: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4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3576</a:t>
                      </a: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4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3620</a:t>
                      </a: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4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3812</a:t>
                      </a: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1579">
                <a:tc>
                  <a:txBody>
                    <a:bodyPr/>
                    <a:lstStyle/>
                    <a:p>
                      <a:pPr algn="l" defTabSz="914400"/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Exercitation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ullamco</a:t>
                      </a:r>
                      <a:endParaRPr sz="14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4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1387</a:t>
                      </a: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4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1350</a:t>
                      </a: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4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1449</a:t>
                      </a: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4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1485</a:t>
                      </a:r>
                    </a:p>
                  </a:txBody>
                  <a:tcPr marL="44369" marR="44369" marT="44369" marB="4436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76E76650-A949-A090-8504-67CDC6E46A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26364925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CA0A7C-8440-AF9A-10DD-8BC3A0F98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365125"/>
            <a:ext cx="11341100" cy="969264"/>
          </a:xfrm>
        </p:spPr>
        <p:txBody>
          <a:bodyPr/>
          <a:lstStyle/>
          <a:p>
            <a:r>
              <a:rPr lang="de-DE" dirty="0"/>
              <a:t>Hybridfolie</a:t>
            </a:r>
            <a:br>
              <a:rPr lang="de-DE" dirty="0"/>
            </a:br>
            <a:r>
              <a:rPr lang="de-DE" dirty="0">
                <a:solidFill>
                  <a:srgbClr val="000000"/>
                </a:solidFill>
              </a:rPr>
              <a:t>Beispiel Layout: Text und Tabelle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D1DE3A2-E2EF-E67A-3F7E-B3D3723E0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7A32C-B6E1-4865-B58B-C26B6A768DCD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BF0D254-6480-10BE-0818-0FE610364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32F2D2C-951D-BF85-459E-1E5ACF80BD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Lorem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ipsum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consectetur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adipisici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elit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sed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eiusmod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tempor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incidunt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labore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et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dolore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magna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aliqua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enim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ad minim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veniam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quis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nostrud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exercitation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ullamco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laboris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nisi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aliquid ex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ea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commodi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consequat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Duis autem vel eum iriure dolor</a:t>
            </a:r>
            <a:r>
              <a:rPr lang="de-DE" dirty="0"/>
              <a:t>:</a:t>
            </a:r>
          </a:p>
          <a:p>
            <a:pPr lvl="1"/>
            <a:r>
              <a:rPr lang="de-DE" dirty="0" err="1">
                <a:solidFill>
                  <a:schemeClr val="accent1"/>
                </a:solidFill>
              </a:rPr>
              <a:t>Ut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wisi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enim</a:t>
            </a:r>
            <a:r>
              <a:rPr lang="de-DE" dirty="0">
                <a:solidFill>
                  <a:schemeClr val="accent1"/>
                </a:solidFill>
              </a:rPr>
              <a:t> ad</a:t>
            </a:r>
          </a:p>
          <a:p>
            <a:pPr lvl="1"/>
            <a:r>
              <a:rPr lang="de-DE" dirty="0">
                <a:solidFill>
                  <a:schemeClr val="accent1"/>
                </a:solidFill>
              </a:rPr>
              <a:t>Nam </a:t>
            </a:r>
            <a:r>
              <a:rPr lang="de-DE" dirty="0" err="1">
                <a:solidFill>
                  <a:schemeClr val="accent1"/>
                </a:solidFill>
              </a:rPr>
              <a:t>liber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tempor</a:t>
            </a:r>
            <a:endParaRPr lang="de-DE" dirty="0">
              <a:solidFill>
                <a:schemeClr val="accent1"/>
              </a:solidFill>
            </a:endParaRPr>
          </a:p>
          <a:p>
            <a:pPr lvl="1"/>
            <a:r>
              <a:rPr lang="de-DE" dirty="0" err="1">
                <a:solidFill>
                  <a:schemeClr val="accent1"/>
                </a:solidFill>
              </a:rPr>
              <a:t>Consetetur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sadipscing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elitr</a:t>
            </a:r>
            <a:endParaRPr lang="de-DE" dirty="0">
              <a:solidFill>
                <a:schemeClr val="accent1"/>
              </a:solidFill>
            </a:endParaRPr>
          </a:p>
          <a:p>
            <a:pPr lvl="1"/>
            <a:r>
              <a:rPr lang="de-DE" dirty="0">
                <a:solidFill>
                  <a:schemeClr val="accent1"/>
                </a:solidFill>
              </a:rPr>
              <a:t>Duis </a:t>
            </a:r>
            <a:r>
              <a:rPr lang="de-DE" dirty="0" err="1">
                <a:solidFill>
                  <a:schemeClr val="accent1"/>
                </a:solidFill>
              </a:rPr>
              <a:t>autem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vel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eum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graphicFrame>
        <p:nvGraphicFramePr>
          <p:cNvPr id="8" name="Tabellenüberschrift">
            <a:extLst>
              <a:ext uri="{FF2B5EF4-FFF2-40B4-BE49-F238E27FC236}">
                <a16:creationId xmlns:a16="http://schemas.microsoft.com/office/drawing/2014/main" id="{A4331386-3205-6125-1886-E646DBC4604B}"/>
              </a:ext>
            </a:extLst>
          </p:cNvPr>
          <p:cNvGraphicFramePr>
            <a:graphicFrameLocks noGrp="1"/>
          </p:cNvGraphicFramePr>
          <p:nvPr>
            <p:ph type="tbl" sz="quarter" idx="14"/>
            <p:extLst>
              <p:ext uri="{D42A27DB-BD31-4B8C-83A1-F6EECF244321}">
                <p14:modId xmlns:p14="http://schemas.microsoft.com/office/powerpoint/2010/main" val="163536821"/>
              </p:ext>
            </p:extLst>
          </p:nvPr>
        </p:nvGraphicFramePr>
        <p:xfrm>
          <a:off x="6383338" y="1517904"/>
          <a:ext cx="5400676" cy="4319587"/>
        </p:xfrm>
        <a:graphic>
          <a:graphicData uri="http://schemas.openxmlformats.org/drawingml/2006/table">
            <a:tbl>
              <a:tblPr firstRow="1" lastRow="1" bandRow="1"/>
              <a:tblGrid>
                <a:gridCol w="2700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0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0652">
                <a:tc gridSpan="2">
                  <a:txBody>
                    <a:bodyPr/>
                    <a:lstStyle/>
                    <a:p>
                      <a:pPr algn="l" defTabSz="825500"/>
                      <a:r>
                        <a:rPr lang="de-DE" sz="1800" b="1" dirty="0" err="1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Lorem</a:t>
                      </a:r>
                      <a:r>
                        <a:rPr lang="de-DE" sz="1800" b="1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</a:t>
                      </a:r>
                      <a:r>
                        <a:rPr lang="de-DE" sz="1800" b="1" dirty="0" err="1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ipsum</a:t>
                      </a:r>
                      <a:endParaRPr lang="de-DE" sz="1800" b="1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75458" marR="75458" marT="37729" marB="37729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7787">
                <a:tc>
                  <a:txBody>
                    <a:bodyPr/>
                    <a:lstStyle/>
                    <a:p>
                      <a:pPr algn="l" defTabSz="914400"/>
                      <a:r>
                        <a:rPr lang="de-DE" sz="1400" b="1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Duis </a:t>
                      </a:r>
                      <a:r>
                        <a:rPr lang="de-DE" sz="1400" b="1" dirty="0" err="1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autem</a:t>
                      </a:r>
                      <a:endParaRPr sz="1400" b="1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1921" marR="41921" marT="41921" marB="41921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lang="de-DE" sz="1400" b="1" dirty="0" err="1"/>
                        <a:t>Ut</a:t>
                      </a:r>
                      <a:r>
                        <a:rPr lang="de-DE" sz="1400" b="1" dirty="0"/>
                        <a:t> </a:t>
                      </a:r>
                      <a:r>
                        <a:rPr lang="de-DE" sz="1400" b="1" dirty="0" err="1"/>
                        <a:t>wisi</a:t>
                      </a:r>
                      <a:endParaRPr sz="1400" b="1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1921" marR="41921" marT="41921" marB="41921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7787">
                <a:tc>
                  <a:txBody>
                    <a:bodyPr/>
                    <a:lstStyle/>
                    <a:p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Consectetur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adipisici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elit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1921" marR="41921" marT="41921" marB="41921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Accumsan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et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iusto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1921" marR="41921" marT="41921" marB="41921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77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liber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tempor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1921" marR="41921" marT="41921" marB="41921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Incidunt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1921" marR="41921" marT="41921" marB="41921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77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Labore</a:t>
                      </a:r>
                    </a:p>
                  </a:txBody>
                  <a:tcPr marL="41921" marR="41921" marT="41921" marB="41921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Laboris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nisi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aliquid ex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</a:t>
                      </a:r>
                      <a:endParaRPr sz="14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1921" marR="41921" marT="41921" marB="41921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7787">
                <a:tc>
                  <a:txBody>
                    <a:bodyPr/>
                    <a:lstStyle/>
                    <a:p>
                      <a:pPr algn="l" defTabSz="914400"/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Exercitation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ullamco</a:t>
                      </a:r>
                      <a:endParaRPr sz="14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1921" marR="41921" marT="41921" marB="41921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Blandit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praesent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luptatum</a:t>
                      </a:r>
                      <a:endParaRPr lang="de-DE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1921" marR="41921" marT="41921" marB="41921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C634FE13-CF5A-9EA4-6D8B-68CC60A0ED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1395544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DFDAA1-4325-386F-F963-EEADB6118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Diagrammfolie</a:t>
            </a:r>
            <a:br>
              <a:rPr lang="de-DE" dirty="0"/>
            </a:br>
            <a:r>
              <a:rPr lang="pt-BR" dirty="0">
                <a:solidFill>
                  <a:srgbClr val="000000"/>
                </a:solidFill>
              </a:rPr>
              <a:t>Beispiel Layout: Säulen- und Balkendiagramm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4D04AB0-8CBB-2DF7-ACA2-A0E6B02A1B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703A2-4F9D-421D-8426-DB46E1F86D8D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3B14D60-B07C-C013-18D8-92822D325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18</a:t>
            </a:fld>
            <a:endParaRPr lang="de-DE" dirty="0"/>
          </a:p>
        </p:txBody>
      </p:sp>
      <p:graphicFrame>
        <p:nvGraphicFramePr>
          <p:cNvPr id="11" name="Diagrammplatzhalter 10" descr="Säulendiagramm 2">
            <a:extLst>
              <a:ext uri="{FF2B5EF4-FFF2-40B4-BE49-F238E27FC236}">
                <a16:creationId xmlns:a16="http://schemas.microsoft.com/office/drawing/2014/main" id="{E6351CE4-C1A4-6838-3828-8E1AE90166E0}"/>
              </a:ext>
            </a:extLst>
          </p:cNvPr>
          <p:cNvGraphicFramePr>
            <a:graphicFrameLocks noGrp="1"/>
          </p:cNvGraphicFramePr>
          <p:nvPr>
            <p:ph type="chart" sz="quarter" idx="14"/>
            <p:extLst>
              <p:ext uri="{D42A27DB-BD31-4B8C-83A1-F6EECF244321}">
                <p14:modId xmlns:p14="http://schemas.microsoft.com/office/powerpoint/2010/main" val="2623159058"/>
              </p:ext>
            </p:extLst>
          </p:nvPr>
        </p:nvGraphicFramePr>
        <p:xfrm>
          <a:off x="6383338" y="1517904"/>
          <a:ext cx="5400675" cy="4319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Diagrammplatzhalter 9" descr="Säulendiagramm 1">
            <a:extLst>
              <a:ext uri="{FF2B5EF4-FFF2-40B4-BE49-F238E27FC236}">
                <a16:creationId xmlns:a16="http://schemas.microsoft.com/office/drawing/2014/main" id="{F3CF08CC-C581-49EC-9E8F-ECA30485D3AD}"/>
              </a:ext>
            </a:extLst>
          </p:cNvPr>
          <p:cNvGraphicFramePr>
            <a:graphicFrameLocks noGrp="1"/>
          </p:cNvGraphicFramePr>
          <p:nvPr>
            <p:ph type="chart" sz="quarter" idx="15"/>
            <p:extLst>
              <p:ext uri="{D42A27DB-BD31-4B8C-83A1-F6EECF244321}">
                <p14:modId xmlns:p14="http://schemas.microsoft.com/office/powerpoint/2010/main" val="2110742769"/>
              </p:ext>
            </p:extLst>
          </p:nvPr>
        </p:nvGraphicFramePr>
        <p:xfrm>
          <a:off x="442913" y="1517904"/>
          <a:ext cx="5400675" cy="4319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E778DDE2-C9CD-8458-9021-7F10D8BEAB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12119389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DFDAA1-4325-386F-F963-EEADB6118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Diagrammfolie</a:t>
            </a:r>
            <a:br>
              <a:rPr lang="de-DE" dirty="0"/>
            </a:br>
            <a:r>
              <a:rPr lang="pt-BR" dirty="0">
                <a:solidFill>
                  <a:srgbClr val="000000"/>
                </a:solidFill>
              </a:rPr>
              <a:t>Beispiel Layout: Linien- und Kreisdiagramm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4D04AB0-8CBB-2DF7-ACA2-A0E6B02A1B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CF7C-175F-4016-8E8D-DF9037F9291B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3B14D60-B07C-C013-18D8-92822D325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19</a:t>
            </a:fld>
            <a:endParaRPr lang="de-DE" dirty="0"/>
          </a:p>
        </p:txBody>
      </p:sp>
      <p:graphicFrame>
        <p:nvGraphicFramePr>
          <p:cNvPr id="14" name="Personal des öffentlichen Dienstes  in Deutschland im kommunalen  Bereich nach Aufgabenbereich 2016" descr="Kreisdiagramm">
            <a:extLst>
              <a:ext uri="{FF2B5EF4-FFF2-40B4-BE49-F238E27FC236}">
                <a16:creationId xmlns:a16="http://schemas.microsoft.com/office/drawing/2014/main" id="{F3C227FB-4A93-67F0-B3C0-D8D9E9E16628}"/>
              </a:ext>
            </a:extLst>
          </p:cNvPr>
          <p:cNvGraphicFramePr>
            <a:graphicFrameLocks noGrp="1"/>
          </p:cNvGraphicFramePr>
          <p:nvPr>
            <p:ph type="chart" sz="quarter" idx="14"/>
            <p:extLst>
              <p:ext uri="{D42A27DB-BD31-4B8C-83A1-F6EECF244321}">
                <p14:modId xmlns:p14="http://schemas.microsoft.com/office/powerpoint/2010/main" val="3432001888"/>
              </p:ext>
            </p:extLst>
          </p:nvPr>
        </p:nvGraphicFramePr>
        <p:xfrm>
          <a:off x="6383338" y="1517904"/>
          <a:ext cx="5400675" cy="4319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Diagrammplatzhalter 7" descr="Liniendiagramm">
            <a:extLst>
              <a:ext uri="{FF2B5EF4-FFF2-40B4-BE49-F238E27FC236}">
                <a16:creationId xmlns:a16="http://schemas.microsoft.com/office/drawing/2014/main" id="{747768FC-65A3-16E8-9727-E2D7D60D3158}"/>
              </a:ext>
            </a:extLst>
          </p:cNvPr>
          <p:cNvGraphicFramePr>
            <a:graphicFrameLocks noGrp="1"/>
          </p:cNvGraphicFramePr>
          <p:nvPr>
            <p:ph type="chart" sz="quarter" idx="15"/>
            <p:extLst>
              <p:ext uri="{D42A27DB-BD31-4B8C-83A1-F6EECF244321}">
                <p14:modId xmlns:p14="http://schemas.microsoft.com/office/powerpoint/2010/main" val="2707113334"/>
              </p:ext>
            </p:extLst>
          </p:nvPr>
        </p:nvGraphicFramePr>
        <p:xfrm>
          <a:off x="442913" y="1517904"/>
          <a:ext cx="5400675" cy="4319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6CFF524A-12FC-FE46-2ED4-02D50B96A6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4250994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F616A0-0EB1-866B-44F0-86C79E9B3A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</a:t>
            </a:r>
            <a:br>
              <a:rPr lang="en-US" dirty="0"/>
            </a:br>
            <a:endParaRPr lang="en-US" dirty="0"/>
          </a:p>
        </p:txBody>
      </p:sp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9895534C-6BF2-0540-4EBF-3A59EE2155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2913" y="4848906"/>
            <a:ext cx="8532812" cy="169200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03 May 2023</a:t>
            </a:r>
          </a:p>
        </p:txBody>
      </p:sp>
      <p:sp>
        <p:nvSpPr>
          <p:cNvPr id="16" name="Untertitel 2">
            <a:extLst>
              <a:ext uri="{FF2B5EF4-FFF2-40B4-BE49-F238E27FC236}">
                <a16:creationId xmlns:a16="http://schemas.microsoft.com/office/drawing/2014/main" id="{E6B4543A-F3DC-B36A-F22E-C6E41E8A6F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13" y="4067644"/>
            <a:ext cx="11341100" cy="333355"/>
          </a:xfrm>
        </p:spPr>
        <p:txBody>
          <a:bodyPr/>
          <a:lstStyle/>
          <a:p>
            <a:r>
              <a:rPr lang="en-US" dirty="0"/>
              <a:t>FirstName </a:t>
            </a:r>
            <a:r>
              <a:rPr lang="en-US" dirty="0" err="1"/>
              <a:t>LastName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2128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EFBB38-CD33-606A-64DA-0EDAD2CF0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Hybridfolie</a:t>
            </a:r>
            <a:br>
              <a:rPr lang="de-DE" dirty="0"/>
            </a:br>
            <a:r>
              <a:rPr lang="de-DE" dirty="0">
                <a:solidFill>
                  <a:srgbClr val="000000"/>
                </a:solidFill>
              </a:rPr>
              <a:t>Beispiel Layout: Text und Säulendiagramm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042E42-DFE0-1F7F-CC73-BF0C1355E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BE976-0F96-4496-8419-34C13FB0F8C0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BBF60B0-60F4-FBE8-2644-0BFFA4339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C10737FC-B493-D01C-34DD-2C1B0F589C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Lorem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ipsum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consectetur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adipisici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elit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sed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eiusmod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tempor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incidunt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labore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et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dolore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magna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aliqua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enim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ad minim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veniam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quis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nostrud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exercitation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ullamco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laboris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nisi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aliquid ex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ea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commodi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consequat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Duis autem vel eum iriure dolor</a:t>
            </a:r>
            <a:r>
              <a:rPr lang="de-DE" dirty="0"/>
              <a:t>:</a:t>
            </a:r>
          </a:p>
          <a:p>
            <a:pPr lvl="1"/>
            <a:r>
              <a:rPr lang="de-DE" dirty="0" err="1">
                <a:solidFill>
                  <a:schemeClr val="accent1"/>
                </a:solidFill>
              </a:rPr>
              <a:t>Ut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wisi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enim</a:t>
            </a:r>
            <a:r>
              <a:rPr lang="de-DE" dirty="0">
                <a:solidFill>
                  <a:schemeClr val="accent1"/>
                </a:solidFill>
              </a:rPr>
              <a:t> ad</a:t>
            </a:r>
          </a:p>
          <a:p>
            <a:pPr lvl="1"/>
            <a:r>
              <a:rPr lang="de-DE" dirty="0">
                <a:solidFill>
                  <a:schemeClr val="accent1"/>
                </a:solidFill>
              </a:rPr>
              <a:t>Nam </a:t>
            </a:r>
            <a:r>
              <a:rPr lang="de-DE" dirty="0" err="1">
                <a:solidFill>
                  <a:schemeClr val="accent1"/>
                </a:solidFill>
              </a:rPr>
              <a:t>liber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tempor</a:t>
            </a:r>
            <a:endParaRPr lang="de-DE" dirty="0">
              <a:solidFill>
                <a:schemeClr val="accent1"/>
              </a:solidFill>
            </a:endParaRPr>
          </a:p>
          <a:p>
            <a:pPr lvl="1"/>
            <a:r>
              <a:rPr lang="de-DE" dirty="0" err="1">
                <a:solidFill>
                  <a:schemeClr val="accent1"/>
                </a:solidFill>
              </a:rPr>
              <a:t>Consetetur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sadipscing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elitr</a:t>
            </a:r>
            <a:endParaRPr lang="de-DE" dirty="0">
              <a:solidFill>
                <a:schemeClr val="accent1"/>
              </a:solidFill>
            </a:endParaRPr>
          </a:p>
          <a:p>
            <a:pPr lvl="1"/>
            <a:r>
              <a:rPr lang="de-DE" dirty="0">
                <a:solidFill>
                  <a:schemeClr val="accent1"/>
                </a:solidFill>
              </a:rPr>
              <a:t>Duis </a:t>
            </a:r>
            <a:r>
              <a:rPr lang="de-DE" dirty="0" err="1">
                <a:solidFill>
                  <a:schemeClr val="accent1"/>
                </a:solidFill>
              </a:rPr>
              <a:t>autem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vel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eum</a:t>
            </a:r>
            <a:endParaRPr lang="de-DE" dirty="0"/>
          </a:p>
        </p:txBody>
      </p:sp>
      <p:graphicFrame>
        <p:nvGraphicFramePr>
          <p:cNvPr id="11" name="Personal des öffentlichen Dienstes  in Deutschland im kommunalen  Bereich nach Aufgabenbereich 2016" descr="Balkendiagramm: Personal des öffentlichen Dienstes">
            <a:extLst>
              <a:ext uri="{FF2B5EF4-FFF2-40B4-BE49-F238E27FC236}">
                <a16:creationId xmlns:a16="http://schemas.microsoft.com/office/drawing/2014/main" id="{D958E4CA-464F-7290-5571-AC9C36FA75DE}"/>
              </a:ext>
            </a:extLst>
          </p:cNvPr>
          <p:cNvGraphicFramePr>
            <a:graphicFrameLocks noGrp="1"/>
          </p:cNvGraphicFramePr>
          <p:nvPr>
            <p:ph type="chart" sz="quarter" idx="14"/>
            <p:extLst>
              <p:ext uri="{D42A27DB-BD31-4B8C-83A1-F6EECF244321}">
                <p14:modId xmlns:p14="http://schemas.microsoft.com/office/powerpoint/2010/main" val="1763049366"/>
              </p:ext>
            </p:extLst>
          </p:nvPr>
        </p:nvGraphicFramePr>
        <p:xfrm>
          <a:off x="6383338" y="1517904"/>
          <a:ext cx="5400675" cy="4319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86AAA542-1E91-55E2-DB75-5AB66C4145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1351258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EFBB38-CD33-606A-64DA-0EDAD2CF0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Hybridfolie</a:t>
            </a:r>
            <a:br>
              <a:rPr lang="de-DE" dirty="0"/>
            </a:br>
            <a:r>
              <a:rPr lang="de-DE" dirty="0">
                <a:solidFill>
                  <a:srgbClr val="000000"/>
                </a:solidFill>
              </a:rPr>
              <a:t>Beispiel Layout: Text und Säulendiagramm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042E42-DFE0-1F7F-CC73-BF0C1355E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6BAFA-910B-4530-AFF5-FEA8CD444C2C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BBF60B0-60F4-FBE8-2644-0BFFA4339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21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C10737FC-B493-D01C-34DD-2C1B0F589C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Lorem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ipsum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consectetur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adipisici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elit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sed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eiusmod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tempor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incidunt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labore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et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dolore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magna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aliqua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enim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ad minim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veniam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quis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nostrud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exercitation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ullamco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laboris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nisi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aliquid ex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ea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commodi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consequat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Duis autem vel eum iriure dolor</a:t>
            </a:r>
            <a:r>
              <a:rPr lang="de-DE" dirty="0"/>
              <a:t>:</a:t>
            </a:r>
          </a:p>
          <a:p>
            <a:pPr lvl="1"/>
            <a:r>
              <a:rPr lang="de-DE" dirty="0" err="1">
                <a:solidFill>
                  <a:schemeClr val="accent1"/>
                </a:solidFill>
              </a:rPr>
              <a:t>Ut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wisi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enim</a:t>
            </a:r>
            <a:r>
              <a:rPr lang="de-DE" dirty="0">
                <a:solidFill>
                  <a:schemeClr val="accent1"/>
                </a:solidFill>
              </a:rPr>
              <a:t> ad</a:t>
            </a:r>
          </a:p>
          <a:p>
            <a:pPr lvl="1"/>
            <a:r>
              <a:rPr lang="de-DE" dirty="0">
                <a:solidFill>
                  <a:schemeClr val="accent1"/>
                </a:solidFill>
              </a:rPr>
              <a:t>Nam </a:t>
            </a:r>
            <a:r>
              <a:rPr lang="de-DE" dirty="0" err="1">
                <a:solidFill>
                  <a:schemeClr val="accent1"/>
                </a:solidFill>
              </a:rPr>
              <a:t>liber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tempor</a:t>
            </a:r>
            <a:endParaRPr lang="de-DE" dirty="0">
              <a:solidFill>
                <a:schemeClr val="accent1"/>
              </a:solidFill>
            </a:endParaRPr>
          </a:p>
          <a:p>
            <a:pPr lvl="1"/>
            <a:r>
              <a:rPr lang="de-DE" dirty="0" err="1">
                <a:solidFill>
                  <a:schemeClr val="accent1"/>
                </a:solidFill>
              </a:rPr>
              <a:t>Consetetur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sadipscing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elitr</a:t>
            </a:r>
            <a:endParaRPr lang="de-DE" dirty="0">
              <a:solidFill>
                <a:schemeClr val="accent1"/>
              </a:solidFill>
            </a:endParaRPr>
          </a:p>
          <a:p>
            <a:pPr lvl="1"/>
            <a:r>
              <a:rPr lang="de-DE" dirty="0">
                <a:solidFill>
                  <a:schemeClr val="accent1"/>
                </a:solidFill>
              </a:rPr>
              <a:t>Duis </a:t>
            </a:r>
            <a:r>
              <a:rPr lang="de-DE" dirty="0" err="1">
                <a:solidFill>
                  <a:schemeClr val="accent1"/>
                </a:solidFill>
              </a:rPr>
              <a:t>autem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vel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eum</a:t>
            </a:r>
            <a:endParaRPr lang="de-DE" dirty="0"/>
          </a:p>
        </p:txBody>
      </p:sp>
      <p:graphicFrame>
        <p:nvGraphicFramePr>
          <p:cNvPr id="9" name="Personal des öffentlichen Dienstes  in Deutschland im kommunalen  Bereich nach Aufgabenbereich 2016" descr="Balkendiagramm: Personal des öffentlichen Dienstes">
            <a:extLst>
              <a:ext uri="{FF2B5EF4-FFF2-40B4-BE49-F238E27FC236}">
                <a16:creationId xmlns:a16="http://schemas.microsoft.com/office/drawing/2014/main" id="{61F24632-E5AC-C80E-FF73-5414B3BE9261}"/>
              </a:ext>
            </a:extLst>
          </p:cNvPr>
          <p:cNvGraphicFramePr>
            <a:graphicFrameLocks noGrp="1"/>
          </p:cNvGraphicFramePr>
          <p:nvPr>
            <p:ph type="chart" sz="quarter" idx="14"/>
            <p:extLst>
              <p:ext uri="{D42A27DB-BD31-4B8C-83A1-F6EECF244321}">
                <p14:modId xmlns:p14="http://schemas.microsoft.com/office/powerpoint/2010/main" val="2734291549"/>
              </p:ext>
            </p:extLst>
          </p:nvPr>
        </p:nvGraphicFramePr>
        <p:xfrm>
          <a:off x="6383338" y="1517904"/>
          <a:ext cx="5400675" cy="4319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C14C9B15-74F6-B49C-2D98-D47C5B2490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414592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Bildplatzhalter 37">
            <a:extLst>
              <a:ext uri="{FF2B5EF4-FFF2-40B4-BE49-F238E27FC236}">
                <a16:creationId xmlns:a16="http://schemas.microsoft.com/office/drawing/2014/main" id="{895F54C2-922D-3999-7BA5-19B1DA73308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665F7F5-F89E-3B4B-6787-00FEB70B76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40B20-92F3-40AC-996C-5E2E83ED6B44}" type="datetime4">
              <a:rPr lang="de-DE" smtClean="0"/>
              <a:t>23. September 2024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0D950F9-9429-F275-0AF0-D237AAD39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22</a:t>
            </a:fld>
            <a:endParaRPr lang="de-DE"/>
          </a:p>
        </p:txBody>
      </p:sp>
      <p:pic>
        <p:nvPicPr>
          <p:cNvPr id="56" name="Wortmarke">
            <a:extLst>
              <a:ext uri="{FF2B5EF4-FFF2-40B4-BE49-F238E27FC236}">
                <a16:creationId xmlns:a16="http://schemas.microsoft.com/office/drawing/2014/main" id="{5B7121B9-C075-6E8E-17DE-776FE5CC9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2800" y="6493236"/>
            <a:ext cx="1692000" cy="188637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C666785D-3C0F-CCC2-1EEE-E0B1FF78B1F0}"/>
              </a:ext>
            </a:extLst>
          </p:cNvPr>
          <p:cNvSpPr/>
          <p:nvPr/>
        </p:nvSpPr>
        <p:spPr>
          <a:xfrm>
            <a:off x="446400" y="504173"/>
            <a:ext cx="5633933" cy="2924828"/>
          </a:xfrm>
          <a:prstGeom prst="rect">
            <a:avLst/>
          </a:prstGeom>
          <a:solidFill>
            <a:srgbClr val="334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Lorem ipsum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Duis autem vel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eum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iriure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dolor in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hendrerit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vulputate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velit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esse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molestie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consequat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lang="en-GB" sz="2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307780F9-7053-EC67-943E-89E68F5FD9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9DED94-A40B-056F-657C-95F802D9E3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98" y="6421358"/>
            <a:ext cx="261283" cy="26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3265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Bildplatzhalter 37">
            <a:extLst>
              <a:ext uri="{FF2B5EF4-FFF2-40B4-BE49-F238E27FC236}">
                <a16:creationId xmlns:a16="http://schemas.microsoft.com/office/drawing/2014/main" id="{895F54C2-922D-3999-7BA5-19B1DA73308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665F7F5-F89E-3B4B-6787-00FEB70B76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4EC9C-FE35-4710-A5E2-5814049143A7}" type="datetime4">
              <a:rPr lang="de-DE" smtClean="0"/>
              <a:t>23. September 2024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0D950F9-9429-F275-0AF0-D237AAD39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23</a:t>
            </a:fld>
            <a:endParaRPr lang="de-DE"/>
          </a:p>
        </p:txBody>
      </p:sp>
      <p:pic>
        <p:nvPicPr>
          <p:cNvPr id="56" name="Wortmarke">
            <a:extLst>
              <a:ext uri="{FF2B5EF4-FFF2-40B4-BE49-F238E27FC236}">
                <a16:creationId xmlns:a16="http://schemas.microsoft.com/office/drawing/2014/main" id="{5B7121B9-C075-6E8E-17DE-776FE5CC9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2800" y="6493236"/>
            <a:ext cx="1692000" cy="188637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C4472442-F9D8-0B9B-FC75-3EA94297D00C}"/>
              </a:ext>
            </a:extLst>
          </p:cNvPr>
          <p:cNvSpPr/>
          <p:nvPr/>
        </p:nvSpPr>
        <p:spPr>
          <a:xfrm>
            <a:off x="462820" y="4826824"/>
            <a:ext cx="2788380" cy="1393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Lorem ipsum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Duis autem vel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eum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iriure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dolor in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hendrerit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vulputate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velit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esse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molestie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consequat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Ut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wisi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enim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ad minim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veniam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quis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nostrud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lang="en-GB" sz="14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6F4B959-EA99-579D-380D-27A97E47DB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6047DB-E550-1DDB-3C18-BD1DC0B7F9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98" y="6421358"/>
            <a:ext cx="261283" cy="26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0229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2A892981-8276-3882-E56C-606E139FADE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665F7F5-F89E-3B4B-6787-00FEB70B76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F6A46-4BAB-44E6-92FE-2090ED0F36DC}" type="datetime4">
              <a:rPr lang="de-DE" smtClean="0"/>
              <a:t>23. September 2024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0D950F9-9429-F275-0AF0-D237AAD39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24</a:t>
            </a:fld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9414376-2C19-81B1-6829-725D83E39EA3}"/>
              </a:ext>
            </a:extLst>
          </p:cNvPr>
          <p:cNvSpPr/>
          <p:nvPr/>
        </p:nvSpPr>
        <p:spPr>
          <a:xfrm>
            <a:off x="4701787" y="4041156"/>
            <a:ext cx="2788381" cy="2133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2400"/>
              </a:lnSpc>
            </a:pPr>
            <a:r>
              <a:rPr lang="da-DK" sz="1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</a:p>
          <a:p>
            <a:pPr>
              <a:lnSpc>
                <a:spcPts val="2400"/>
              </a:lnSpc>
            </a:pPr>
            <a:r>
              <a: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Duis autem vel </a:t>
            </a:r>
            <a:r>
              <a:rPr lang="en-US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eum</a:t>
            </a:r>
            <a:r>
              <a: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iriure</a:t>
            </a:r>
            <a:r>
              <a: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in </a:t>
            </a:r>
            <a:r>
              <a:rPr lang="en-US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</a:t>
            </a:r>
            <a:r>
              <a: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en-US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31FC371C-7A60-D19C-E2A4-B52237F6016A}"/>
              </a:ext>
            </a:extLst>
          </p:cNvPr>
          <p:cNvSpPr/>
          <p:nvPr/>
        </p:nvSpPr>
        <p:spPr>
          <a:xfrm>
            <a:off x="8734722" y="4041156"/>
            <a:ext cx="2788381" cy="213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2400"/>
              </a:lnSpc>
            </a:pPr>
            <a:r>
              <a:rPr lang="da-DK" sz="1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</a:p>
          <a:p>
            <a:pPr>
              <a:lnSpc>
                <a:spcPts val="2400"/>
              </a:lnSpc>
            </a:pPr>
            <a:r>
              <a: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Duis autem vel </a:t>
            </a:r>
            <a:r>
              <a:rPr lang="en-US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eum</a:t>
            </a:r>
            <a:r>
              <a: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iriure</a:t>
            </a:r>
            <a:r>
              <a: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in </a:t>
            </a:r>
            <a:r>
              <a:rPr lang="en-US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</a:t>
            </a:r>
            <a:r>
              <a: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en-US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6" name="Wortmarke">
            <a:extLst>
              <a:ext uri="{FF2B5EF4-FFF2-40B4-BE49-F238E27FC236}">
                <a16:creationId xmlns:a16="http://schemas.microsoft.com/office/drawing/2014/main" id="{5B7121B9-C075-6E8E-17DE-776FE5CC9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2800" y="6493236"/>
            <a:ext cx="1692000" cy="188637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9CD40421-3A52-3EB6-E690-DF8DC9D8E822}"/>
              </a:ext>
            </a:extLst>
          </p:cNvPr>
          <p:cNvSpPr/>
          <p:nvPr/>
        </p:nvSpPr>
        <p:spPr>
          <a:xfrm>
            <a:off x="462819" y="4041156"/>
            <a:ext cx="2788381" cy="213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Lorem ipsum</a:t>
            </a:r>
          </a:p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Duis autem vel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eum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iriure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dolor in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hendrerit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vulputate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esse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molestie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consequat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Ut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wisi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enim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ad minim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veniam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quis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nostrud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lang="en-GB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ußzeilenplatzhalter 4">
            <a:extLst>
              <a:ext uri="{FF2B5EF4-FFF2-40B4-BE49-F238E27FC236}">
                <a16:creationId xmlns:a16="http://schemas.microsoft.com/office/drawing/2014/main" id="{157744A4-DDDB-28C0-8BA2-4DA5793FDA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8AAEBD-E0C7-CEFA-E75E-696E268BE2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98" y="6421358"/>
            <a:ext cx="261283" cy="26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6584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2A892981-8276-3882-E56C-606E139FADE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665F7F5-F89E-3B4B-6787-00FEB70B76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7E2A-4777-4875-8339-222F53C9979C}" type="datetime4">
              <a:rPr lang="de-DE" smtClean="0"/>
              <a:t>23. September 2024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0D950F9-9429-F275-0AF0-D237AAD39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25</a:t>
            </a:fld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9414376-2C19-81B1-6829-725D83E39EA3}"/>
              </a:ext>
            </a:extLst>
          </p:cNvPr>
          <p:cNvSpPr/>
          <p:nvPr/>
        </p:nvSpPr>
        <p:spPr>
          <a:xfrm>
            <a:off x="4701787" y="4041156"/>
            <a:ext cx="2788381" cy="2133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2400"/>
              </a:lnSpc>
            </a:pPr>
            <a:r>
              <a:rPr lang="da-DK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</a:p>
          <a:p>
            <a:pPr>
              <a:lnSpc>
                <a:spcPts val="2400"/>
              </a:lnSpc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Duis autem vel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eum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iriure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in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31FC371C-7A60-D19C-E2A4-B52237F6016A}"/>
              </a:ext>
            </a:extLst>
          </p:cNvPr>
          <p:cNvSpPr/>
          <p:nvPr/>
        </p:nvSpPr>
        <p:spPr>
          <a:xfrm>
            <a:off x="8734722" y="4041156"/>
            <a:ext cx="2788381" cy="2133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2400"/>
              </a:lnSpc>
            </a:pPr>
            <a:r>
              <a:rPr lang="da-DK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</a:p>
          <a:p>
            <a:pPr>
              <a:lnSpc>
                <a:spcPts val="2400"/>
              </a:lnSpc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Duis autem vel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eum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iriure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in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Wortmarke">
            <a:extLst>
              <a:ext uri="{FF2B5EF4-FFF2-40B4-BE49-F238E27FC236}">
                <a16:creationId xmlns:a16="http://schemas.microsoft.com/office/drawing/2014/main" id="{43031427-EAF3-9520-BD21-9FDD21BE7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2800" y="6493236"/>
            <a:ext cx="1692000" cy="188637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31BD7EB6-3354-9F58-56DF-3B2322083331}"/>
              </a:ext>
            </a:extLst>
          </p:cNvPr>
          <p:cNvSpPr/>
          <p:nvPr/>
        </p:nvSpPr>
        <p:spPr>
          <a:xfrm>
            <a:off x="462819" y="4041156"/>
            <a:ext cx="2788381" cy="2133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2400"/>
              </a:lnSpc>
            </a:pPr>
            <a:r>
              <a:rPr lang="da-DK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</a:p>
          <a:p>
            <a:pPr>
              <a:lnSpc>
                <a:spcPts val="2400"/>
              </a:lnSpc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Duis autem vel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eum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iriure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in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C7351D2-8DF6-BF7B-6CD8-45DE98F65C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1B9445-F293-02BB-883F-370FFAD6F2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98" y="6421358"/>
            <a:ext cx="261283" cy="26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550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platzhalter 10">
            <a:extLst>
              <a:ext uri="{FF2B5EF4-FFF2-40B4-BE49-F238E27FC236}">
                <a16:creationId xmlns:a16="http://schemas.microsoft.com/office/drawing/2014/main" id="{8957D034-3D35-7977-0464-BCF84560006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665F7F5-F89E-3B4B-6787-00FEB70B76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6BA2F-F83C-4356-9B79-F0F72A813A4D}" type="datetime4">
              <a:rPr lang="de-DE" smtClean="0"/>
              <a:t>23. September 2024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0D950F9-9429-F275-0AF0-D237AAD39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26</a:t>
            </a:fld>
            <a:endParaRPr lang="de-DE"/>
          </a:p>
        </p:txBody>
      </p:sp>
      <p:pic>
        <p:nvPicPr>
          <p:cNvPr id="56" name="Wortmarke">
            <a:extLst>
              <a:ext uri="{FF2B5EF4-FFF2-40B4-BE49-F238E27FC236}">
                <a16:creationId xmlns:a16="http://schemas.microsoft.com/office/drawing/2014/main" id="{5B7121B9-C075-6E8E-17DE-776FE5CC9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2800" y="6493236"/>
            <a:ext cx="1692000" cy="188637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B4FBD20-5BDA-91F5-9DCA-88B9FF7D1779}"/>
              </a:ext>
            </a:extLst>
          </p:cNvPr>
          <p:cNvSpPr/>
          <p:nvPr/>
        </p:nvSpPr>
        <p:spPr>
          <a:xfrm>
            <a:off x="6111389" y="442595"/>
            <a:ext cx="5637699" cy="17127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Lorem ipsum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Duis autem vel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eum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iriure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dolor in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hendrerit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vulputate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velit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esse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molestie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consequat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lang="en-GB" sz="2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2DDFC9E7-D1D8-3C0C-22B2-EE12B7E0D6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7FDAE4-7722-F6C2-F5F7-0662CD1963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98" y="6421358"/>
            <a:ext cx="261283" cy="26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1015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platzhalter 13">
            <a:extLst>
              <a:ext uri="{FF2B5EF4-FFF2-40B4-BE49-F238E27FC236}">
                <a16:creationId xmlns:a16="http://schemas.microsoft.com/office/drawing/2014/main" id="{745EBFE4-02AA-DF89-6EBE-6B5717F44F7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429B76A3-A2E5-45E3-C308-ABA5EEF0C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Grafikfolie</a:t>
            </a:r>
            <a:br>
              <a:rPr lang="de-DE" dirty="0"/>
            </a:br>
            <a:r>
              <a:rPr lang="de-DE" dirty="0">
                <a:solidFill>
                  <a:srgbClr val="000000"/>
                </a:solidFill>
              </a:rPr>
              <a:t>Beispiel Layout: Grafik mit Infobox links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4FB5BDE-7BDC-AAB5-C07B-AF4A1D3F0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05AE8-E191-48FB-8C6C-8D5AB55EF392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276C377-40EB-A9AD-4CCF-873FEAA6F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27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E1D4AD9-17F1-73EE-6D8B-B3CD67B5C9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Lorem ipsum</a:t>
            </a:r>
          </a:p>
          <a:p>
            <a:r>
              <a:rPr lang="en-US" dirty="0"/>
              <a:t>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.</a:t>
            </a:r>
            <a:endParaRPr lang="en-GB" dirty="0"/>
          </a:p>
          <a:p>
            <a:endParaRPr lang="de-DE" dirty="0"/>
          </a:p>
        </p:txBody>
      </p:sp>
      <p:sp>
        <p:nvSpPr>
          <p:cNvPr id="15" name="Oval 10">
            <a:extLst>
              <a:ext uri="{FF2B5EF4-FFF2-40B4-BE49-F238E27FC236}">
                <a16:creationId xmlns:a16="http://schemas.microsoft.com/office/drawing/2014/main" id="{2257E8D4-DF51-D54D-A305-060788A30146}"/>
              </a:ext>
            </a:extLst>
          </p:cNvPr>
          <p:cNvSpPr/>
          <p:nvPr/>
        </p:nvSpPr>
        <p:spPr>
          <a:xfrm>
            <a:off x="2298700" y="3789453"/>
            <a:ext cx="1905000" cy="19050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254000" sx="110000" sy="110000" algn="ctr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Störer-element</a:t>
            </a:r>
          </a:p>
        </p:txBody>
      </p:sp>
      <p:sp>
        <p:nvSpPr>
          <p:cNvPr id="2" name="Fußzeilenplatzhalter 4">
            <a:extLst>
              <a:ext uri="{FF2B5EF4-FFF2-40B4-BE49-F238E27FC236}">
                <a16:creationId xmlns:a16="http://schemas.microsoft.com/office/drawing/2014/main" id="{61732B8C-5DB6-894A-622A-095AE11CE0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34493762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platzhalter 6">
            <a:extLst>
              <a:ext uri="{FF2B5EF4-FFF2-40B4-BE49-F238E27FC236}">
                <a16:creationId xmlns:a16="http://schemas.microsoft.com/office/drawing/2014/main" id="{F1AC15AE-AC04-D63E-46D6-684979717511}"/>
              </a:ext>
            </a:extLst>
          </p:cNvPr>
          <p:cNvPicPr>
            <a:picLocks noGrp="1"/>
          </p:cNvPicPr>
          <p:nvPr>
            <p:ph type="pic" sz="quarter" idx="14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67438" y="1517904"/>
            <a:ext cx="5616575" cy="3600450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5F60FB0-0DF3-5311-EE5D-FCEBDEBA2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Grafikfolie</a:t>
            </a:r>
            <a:br>
              <a:rPr lang="de-DE" dirty="0"/>
            </a:br>
            <a:r>
              <a:rPr lang="de-DE" dirty="0">
                <a:solidFill>
                  <a:srgbClr val="000000"/>
                </a:solidFill>
              </a:rPr>
              <a:t>Beispiel Layout: 2 Grafiken mit Infoboxen unten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C4E91AF-E7F1-2D35-16E1-E9D0F686D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4DD8F-7E17-4C98-962C-3E919B9C8B39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366F154-AA2E-BC79-F478-A992C65CD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28</a:t>
            </a:fld>
            <a:endParaRPr lang="de-DE" dirty="0"/>
          </a:p>
        </p:txBody>
      </p:sp>
      <p:pic>
        <p:nvPicPr>
          <p:cNvPr id="10" name="Bildplatzhalter 9">
            <a:extLst>
              <a:ext uri="{FF2B5EF4-FFF2-40B4-BE49-F238E27FC236}">
                <a16:creationId xmlns:a16="http://schemas.microsoft.com/office/drawing/2014/main" id="{F2705968-464E-C06B-FEAF-CCE5F4086B4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8" name="Textplatzhalter 7">
            <a:extLst>
              <a:ext uri="{FF2B5EF4-FFF2-40B4-BE49-F238E27FC236}">
                <a16:creationId xmlns:a16="http://schemas.microsoft.com/office/drawing/2014/main" id="{B14F34C5-1D96-DBA9-9EFE-A13BF11523D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. Duis </a:t>
            </a:r>
            <a:r>
              <a:rPr lang="de-DE" dirty="0" err="1"/>
              <a:t>autem</a:t>
            </a:r>
            <a:r>
              <a:rPr lang="de-DE" dirty="0"/>
              <a:t> </a:t>
            </a:r>
            <a:r>
              <a:rPr lang="de-DE" dirty="0" err="1"/>
              <a:t>vel</a:t>
            </a:r>
            <a:r>
              <a:rPr lang="de-DE" dirty="0"/>
              <a:t> </a:t>
            </a:r>
            <a:r>
              <a:rPr lang="de-DE" dirty="0" err="1"/>
              <a:t>eum</a:t>
            </a:r>
            <a:r>
              <a:rPr lang="de-DE" dirty="0"/>
              <a:t> </a:t>
            </a:r>
            <a:r>
              <a:rPr lang="de-DE" dirty="0" err="1"/>
              <a:t>iriure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in </a:t>
            </a:r>
            <a:r>
              <a:rPr lang="de-DE" dirty="0" err="1"/>
              <a:t>hendrerit</a:t>
            </a:r>
            <a:r>
              <a:rPr lang="de-DE" dirty="0"/>
              <a:t> in </a:t>
            </a:r>
            <a:r>
              <a:rPr lang="de-DE" dirty="0" err="1"/>
              <a:t>vulputate</a:t>
            </a:r>
            <a:r>
              <a:rPr lang="de-DE" dirty="0"/>
              <a:t> </a:t>
            </a:r>
            <a:r>
              <a:rPr lang="de-DE" dirty="0" err="1"/>
              <a:t>velit</a:t>
            </a:r>
            <a:r>
              <a:rPr lang="de-DE" dirty="0"/>
              <a:t> esse </a:t>
            </a:r>
            <a:r>
              <a:rPr lang="de-DE" dirty="0" err="1"/>
              <a:t>molestie</a:t>
            </a:r>
            <a:r>
              <a:rPr lang="de-DE" dirty="0"/>
              <a:t> </a:t>
            </a:r>
            <a:r>
              <a:rPr lang="de-DE" dirty="0" err="1"/>
              <a:t>consequat</a:t>
            </a:r>
            <a:r>
              <a:rPr lang="de-DE" dirty="0"/>
              <a:t>.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wisi</a:t>
            </a:r>
            <a:r>
              <a:rPr lang="de-DE" dirty="0"/>
              <a:t> </a:t>
            </a:r>
            <a:r>
              <a:rPr lang="de-DE" dirty="0" err="1"/>
              <a:t>enim</a:t>
            </a:r>
            <a:r>
              <a:rPr lang="de-DE" dirty="0"/>
              <a:t> ad minim.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090200D2-3CEB-508D-3F54-C0C0451495F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. Duis </a:t>
            </a:r>
            <a:r>
              <a:rPr lang="de-DE" dirty="0" err="1"/>
              <a:t>autem</a:t>
            </a:r>
            <a:r>
              <a:rPr lang="de-DE" dirty="0"/>
              <a:t> </a:t>
            </a:r>
            <a:r>
              <a:rPr lang="de-DE" dirty="0" err="1"/>
              <a:t>vel</a:t>
            </a:r>
            <a:r>
              <a:rPr lang="de-DE" dirty="0"/>
              <a:t> </a:t>
            </a:r>
            <a:r>
              <a:rPr lang="de-DE" dirty="0" err="1"/>
              <a:t>eum</a:t>
            </a:r>
            <a:r>
              <a:rPr lang="de-DE" dirty="0"/>
              <a:t> </a:t>
            </a:r>
            <a:r>
              <a:rPr lang="de-DE" dirty="0" err="1"/>
              <a:t>iriure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in </a:t>
            </a:r>
            <a:r>
              <a:rPr lang="de-DE" dirty="0" err="1"/>
              <a:t>hendrerit</a:t>
            </a:r>
            <a:r>
              <a:rPr lang="de-DE" dirty="0"/>
              <a:t> in </a:t>
            </a:r>
            <a:r>
              <a:rPr lang="de-DE" dirty="0" err="1"/>
              <a:t>vulputate</a:t>
            </a:r>
            <a:r>
              <a:rPr lang="de-DE" dirty="0"/>
              <a:t> </a:t>
            </a:r>
            <a:r>
              <a:rPr lang="de-DE" dirty="0" err="1"/>
              <a:t>velit</a:t>
            </a:r>
            <a:r>
              <a:rPr lang="de-DE" dirty="0"/>
              <a:t> esse </a:t>
            </a:r>
            <a:r>
              <a:rPr lang="de-DE" dirty="0" err="1"/>
              <a:t>molestie</a:t>
            </a:r>
            <a:r>
              <a:rPr lang="de-DE" dirty="0"/>
              <a:t> </a:t>
            </a:r>
            <a:r>
              <a:rPr lang="de-DE" dirty="0" err="1"/>
              <a:t>consequat</a:t>
            </a:r>
            <a:r>
              <a:rPr lang="de-DE" dirty="0"/>
              <a:t>.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wisi</a:t>
            </a:r>
            <a:r>
              <a:rPr lang="de-DE" dirty="0"/>
              <a:t> </a:t>
            </a:r>
            <a:r>
              <a:rPr lang="de-DE" dirty="0" err="1"/>
              <a:t>enim</a:t>
            </a:r>
            <a:r>
              <a:rPr lang="de-DE" dirty="0"/>
              <a:t> ad minim.</a:t>
            </a:r>
          </a:p>
          <a:p>
            <a:endParaRPr lang="de-DE" dirty="0"/>
          </a:p>
        </p:txBody>
      </p:sp>
      <p:sp>
        <p:nvSpPr>
          <p:cNvPr id="12" name="Oval 6">
            <a:extLst>
              <a:ext uri="{FF2B5EF4-FFF2-40B4-BE49-F238E27FC236}">
                <a16:creationId xmlns:a16="http://schemas.microsoft.com/office/drawing/2014/main" id="{42D6B9D0-1D11-7EE8-7FE8-4A5CDA9732BD}"/>
              </a:ext>
            </a:extLst>
          </p:cNvPr>
          <p:cNvSpPr/>
          <p:nvPr/>
        </p:nvSpPr>
        <p:spPr>
          <a:xfrm>
            <a:off x="8817882" y="928688"/>
            <a:ext cx="1905000" cy="190500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outerShdw blurRad="254000" sx="110000" sy="110000" algn="ctr" rotWithShape="0">
              <a:schemeClr val="accent6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Störer-element</a:t>
            </a:r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7D0A00B9-28D4-3A17-2BD6-6772668423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7750127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platzhalter 6">
            <a:extLst>
              <a:ext uri="{FF2B5EF4-FFF2-40B4-BE49-F238E27FC236}">
                <a16:creationId xmlns:a16="http://schemas.microsoft.com/office/drawing/2014/main" id="{D7CF480A-850F-1813-2DC9-A81D6816C03D}"/>
              </a:ext>
            </a:extLst>
          </p:cNvPr>
          <p:cNvPicPr>
            <a:picLocks noGrp="1"/>
          </p:cNvPicPr>
          <p:nvPr>
            <p:ph type="pic" sz="quarter" idx="19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75613" y="1881188"/>
            <a:ext cx="3708400" cy="2160587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A80E1B3-4F07-894D-0AC2-47B8A1D05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Grafikfolie</a:t>
            </a:r>
            <a:br>
              <a:rPr lang="de-DE" dirty="0"/>
            </a:br>
            <a:r>
              <a:rPr lang="de-DE" dirty="0">
                <a:solidFill>
                  <a:srgbClr val="000000"/>
                </a:solidFill>
              </a:rPr>
              <a:t>Beispiel Layout: 5 Grafiken mit einer Infobox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89010CA-C1D8-7D04-2759-92894B179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F3E34-521C-4FDA-AF45-0E235A32CDF8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A577460-1044-E0E4-B886-2B04F5889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29</a:t>
            </a:fld>
            <a:endParaRPr lang="de-DE" dirty="0"/>
          </a:p>
        </p:txBody>
      </p:sp>
      <p:pic>
        <p:nvPicPr>
          <p:cNvPr id="12" name="Bildplatzhalter 11">
            <a:extLst>
              <a:ext uri="{FF2B5EF4-FFF2-40B4-BE49-F238E27FC236}">
                <a16:creationId xmlns:a16="http://schemas.microsoft.com/office/drawing/2014/main" id="{3F40F2EC-229F-2826-4813-F6BD6EBD10C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E16CAE88-3C9D-A146-90AC-4D77ACF4425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endParaRPr lang="de-DE" dirty="0"/>
          </a:p>
          <a:p>
            <a:r>
              <a:rPr lang="de-DE" dirty="0"/>
              <a:t>Duis </a:t>
            </a:r>
            <a:r>
              <a:rPr lang="de-DE" dirty="0" err="1"/>
              <a:t>autem</a:t>
            </a:r>
            <a:r>
              <a:rPr lang="de-DE" dirty="0"/>
              <a:t> </a:t>
            </a:r>
            <a:r>
              <a:rPr lang="de-DE" dirty="0" err="1"/>
              <a:t>vel</a:t>
            </a:r>
            <a:r>
              <a:rPr lang="de-DE" dirty="0"/>
              <a:t> </a:t>
            </a:r>
            <a:r>
              <a:rPr lang="de-DE" dirty="0" err="1"/>
              <a:t>eum</a:t>
            </a:r>
            <a:r>
              <a:rPr lang="de-DE" dirty="0"/>
              <a:t> </a:t>
            </a:r>
            <a:r>
              <a:rPr lang="de-DE" dirty="0" err="1"/>
              <a:t>iriure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in </a:t>
            </a:r>
            <a:r>
              <a:rPr lang="de-DE" dirty="0" err="1"/>
              <a:t>hendrerit</a:t>
            </a:r>
            <a:r>
              <a:rPr lang="de-DE" dirty="0"/>
              <a:t> in </a:t>
            </a:r>
            <a:r>
              <a:rPr lang="de-DE" dirty="0" err="1"/>
              <a:t>vulputate</a:t>
            </a:r>
            <a:r>
              <a:rPr lang="de-DE" dirty="0"/>
              <a:t> </a:t>
            </a:r>
            <a:r>
              <a:rPr lang="de-DE" dirty="0" err="1"/>
              <a:t>velit</a:t>
            </a:r>
            <a:r>
              <a:rPr lang="de-DE" dirty="0"/>
              <a:t> esse </a:t>
            </a:r>
            <a:r>
              <a:rPr lang="de-DE" dirty="0" err="1"/>
              <a:t>molestie</a:t>
            </a:r>
            <a:r>
              <a:rPr lang="de-DE" dirty="0"/>
              <a:t> </a:t>
            </a:r>
            <a:r>
              <a:rPr lang="de-DE" dirty="0" err="1"/>
              <a:t>consequat</a:t>
            </a:r>
            <a:r>
              <a:rPr lang="de-DE" dirty="0"/>
              <a:t>.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wisi</a:t>
            </a:r>
            <a:r>
              <a:rPr lang="de-DE" dirty="0"/>
              <a:t> </a:t>
            </a:r>
            <a:r>
              <a:rPr lang="de-DE" dirty="0" err="1"/>
              <a:t>enim</a:t>
            </a:r>
            <a:r>
              <a:rPr lang="de-DE" dirty="0"/>
              <a:t> ad minim </a:t>
            </a:r>
            <a:r>
              <a:rPr lang="de-DE" dirty="0" err="1"/>
              <a:t>veniam</a:t>
            </a:r>
            <a:r>
              <a:rPr lang="de-DE" dirty="0"/>
              <a:t>, </a:t>
            </a:r>
            <a:r>
              <a:rPr lang="de-DE" dirty="0" err="1"/>
              <a:t>quis</a:t>
            </a:r>
            <a:r>
              <a:rPr lang="de-DE" dirty="0"/>
              <a:t> </a:t>
            </a:r>
            <a:r>
              <a:rPr lang="de-DE" dirty="0" err="1"/>
              <a:t>nostrud</a:t>
            </a:r>
            <a:r>
              <a:rPr lang="de-DE" dirty="0"/>
              <a:t>.</a:t>
            </a:r>
          </a:p>
          <a:p>
            <a:endParaRPr lang="de-DE" dirty="0"/>
          </a:p>
        </p:txBody>
      </p:sp>
      <p:pic>
        <p:nvPicPr>
          <p:cNvPr id="15" name="Bildplatzhalter 14">
            <a:extLst>
              <a:ext uri="{FF2B5EF4-FFF2-40B4-BE49-F238E27FC236}">
                <a16:creationId xmlns:a16="http://schemas.microsoft.com/office/drawing/2014/main" id="{4EDD056E-F0AD-F90F-B273-618E402AF1A8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13" name="Bildplatzhalter 12">
            <a:extLst>
              <a:ext uri="{FF2B5EF4-FFF2-40B4-BE49-F238E27FC236}">
                <a16:creationId xmlns:a16="http://schemas.microsoft.com/office/drawing/2014/main" id="{CD409599-AF55-8757-755F-81AAC31E8B05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16" name="Bildplatzhalter 15">
            <a:extLst>
              <a:ext uri="{FF2B5EF4-FFF2-40B4-BE49-F238E27FC236}">
                <a16:creationId xmlns:a16="http://schemas.microsoft.com/office/drawing/2014/main" id="{B9F48505-2B92-5E63-942B-404A7A9A938F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17" name="Oval 6">
            <a:extLst>
              <a:ext uri="{FF2B5EF4-FFF2-40B4-BE49-F238E27FC236}">
                <a16:creationId xmlns:a16="http://schemas.microsoft.com/office/drawing/2014/main" id="{CBEC1455-06BC-912A-A1C0-BCB10B0F4F0E}"/>
              </a:ext>
            </a:extLst>
          </p:cNvPr>
          <p:cNvSpPr/>
          <p:nvPr/>
        </p:nvSpPr>
        <p:spPr>
          <a:xfrm>
            <a:off x="9697585" y="928688"/>
            <a:ext cx="1905000" cy="190500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254000" sx="110000" sy="110000" algn="ctr" rotWithShape="0">
              <a:schemeClr val="accent4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Störer-element</a:t>
            </a:r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22E9E8EB-4972-D6C7-2525-2B71BE6B7D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678497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EFB41D-A683-97AB-C9F1-E04AD01BA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</a:t>
            </a:r>
            <a:br>
              <a:rPr lang="de-DE" dirty="0"/>
            </a:br>
            <a:r>
              <a:rPr lang="de-DE" dirty="0">
                <a:solidFill>
                  <a:srgbClr val="000000"/>
                </a:solidFill>
              </a:rPr>
              <a:t>Beispiel </a:t>
            </a:r>
            <a:r>
              <a:rPr lang="pt-BR" dirty="0">
                <a:solidFill>
                  <a:srgbClr val="000000"/>
                </a:solidFill>
              </a:rPr>
              <a:t>Layout: einspaltige Agenda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1C53E38-3239-B069-D1EE-C77CD7131D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b="1" dirty="0">
                <a:solidFill>
                  <a:schemeClr val="accent1"/>
                </a:solidFill>
              </a:rPr>
              <a:t>1. Kapitelname:</a:t>
            </a:r>
            <a:r>
              <a:rPr lang="de-DE" dirty="0"/>
              <a:t>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consectetur</a:t>
            </a:r>
            <a:r>
              <a:rPr lang="de-DE" dirty="0"/>
              <a:t> </a:t>
            </a:r>
            <a:r>
              <a:rPr lang="de-DE" dirty="0" err="1"/>
              <a:t>adipisici</a:t>
            </a:r>
            <a:r>
              <a:rPr lang="de-DE" dirty="0"/>
              <a:t> </a:t>
            </a:r>
            <a:r>
              <a:rPr lang="de-DE" dirty="0" err="1"/>
              <a:t>elit</a:t>
            </a:r>
            <a:endParaRPr lang="de-DE" dirty="0"/>
          </a:p>
          <a:p>
            <a:r>
              <a:rPr lang="de-DE" b="1" dirty="0">
                <a:solidFill>
                  <a:schemeClr val="accent1"/>
                </a:solidFill>
              </a:rPr>
              <a:t>2. Kapitelname:</a:t>
            </a:r>
            <a:r>
              <a:rPr lang="de-DE" dirty="0"/>
              <a:t> Duis </a:t>
            </a:r>
            <a:r>
              <a:rPr lang="de-DE" dirty="0" err="1"/>
              <a:t>autem</a:t>
            </a:r>
            <a:r>
              <a:rPr lang="de-DE" dirty="0"/>
              <a:t> </a:t>
            </a:r>
            <a:r>
              <a:rPr lang="de-DE" dirty="0" err="1"/>
              <a:t>vel</a:t>
            </a:r>
            <a:r>
              <a:rPr lang="de-DE" dirty="0"/>
              <a:t> </a:t>
            </a:r>
            <a:r>
              <a:rPr lang="de-DE" dirty="0" err="1"/>
              <a:t>eum</a:t>
            </a:r>
            <a:r>
              <a:rPr lang="de-DE" dirty="0"/>
              <a:t> </a:t>
            </a:r>
            <a:r>
              <a:rPr lang="de-DE" dirty="0" err="1"/>
              <a:t>iriure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in </a:t>
            </a:r>
            <a:r>
              <a:rPr lang="de-DE" dirty="0" err="1"/>
              <a:t>hendrerit</a:t>
            </a:r>
            <a:endParaRPr lang="de-DE" dirty="0"/>
          </a:p>
          <a:p>
            <a:r>
              <a:rPr lang="de-DE" b="1" dirty="0">
                <a:solidFill>
                  <a:schemeClr val="accent1"/>
                </a:solidFill>
              </a:rPr>
              <a:t>3. Kapitelname: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wisi</a:t>
            </a:r>
            <a:r>
              <a:rPr lang="de-DE" dirty="0"/>
              <a:t> </a:t>
            </a:r>
            <a:r>
              <a:rPr lang="de-DE" dirty="0" err="1"/>
              <a:t>enim</a:t>
            </a:r>
            <a:r>
              <a:rPr lang="de-DE" dirty="0"/>
              <a:t> ad</a:t>
            </a:r>
          </a:p>
          <a:p>
            <a:r>
              <a:rPr lang="de-DE" b="1" dirty="0">
                <a:solidFill>
                  <a:schemeClr val="accent1"/>
                </a:solidFill>
              </a:rPr>
              <a:t>4. Kapitelname:</a:t>
            </a:r>
            <a:r>
              <a:rPr lang="de-DE" dirty="0"/>
              <a:t> Nam </a:t>
            </a:r>
            <a:r>
              <a:rPr lang="de-DE" dirty="0" err="1"/>
              <a:t>liber</a:t>
            </a:r>
            <a:r>
              <a:rPr lang="de-DE" dirty="0"/>
              <a:t> </a:t>
            </a:r>
            <a:r>
              <a:rPr lang="de-DE" dirty="0" err="1"/>
              <a:t>tempor</a:t>
            </a:r>
            <a:endParaRPr lang="de-DE" dirty="0"/>
          </a:p>
          <a:p>
            <a:r>
              <a:rPr lang="de-DE" b="1" dirty="0">
                <a:solidFill>
                  <a:schemeClr val="accent1"/>
                </a:solidFill>
              </a:rPr>
              <a:t>5. Kapitelname:</a:t>
            </a:r>
            <a:r>
              <a:rPr lang="de-DE" dirty="0"/>
              <a:t> 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eos</a:t>
            </a:r>
            <a:r>
              <a:rPr lang="de-DE" dirty="0"/>
              <a:t> et </a:t>
            </a:r>
            <a:r>
              <a:rPr lang="de-DE" dirty="0" err="1"/>
              <a:t>accusam</a:t>
            </a:r>
            <a:r>
              <a:rPr lang="de-DE" dirty="0"/>
              <a:t> et </a:t>
            </a:r>
            <a:r>
              <a:rPr lang="de-DE" dirty="0" err="1"/>
              <a:t>justo</a:t>
            </a:r>
            <a:r>
              <a:rPr lang="de-DE" dirty="0"/>
              <a:t> </a:t>
            </a:r>
            <a:r>
              <a:rPr lang="de-DE" dirty="0" err="1"/>
              <a:t>duo</a:t>
            </a:r>
            <a:r>
              <a:rPr lang="de-DE" dirty="0"/>
              <a:t> </a:t>
            </a:r>
            <a:r>
              <a:rPr lang="de-DE" dirty="0" err="1"/>
              <a:t>dolores</a:t>
            </a:r>
            <a:r>
              <a:rPr lang="de-DE" dirty="0"/>
              <a:t> et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rebum</a:t>
            </a:r>
            <a:endParaRPr lang="de-DE" dirty="0"/>
          </a:p>
          <a:p>
            <a:r>
              <a:rPr lang="de-DE" b="1" dirty="0">
                <a:solidFill>
                  <a:schemeClr val="accent1"/>
                </a:solidFill>
              </a:rPr>
              <a:t>6. Kapitelname:</a:t>
            </a:r>
            <a:r>
              <a:rPr lang="de-DE" dirty="0"/>
              <a:t>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endParaRPr lang="de-DE" dirty="0"/>
          </a:p>
          <a:p>
            <a:r>
              <a:rPr lang="de-DE" b="1" dirty="0">
                <a:solidFill>
                  <a:schemeClr val="accent1"/>
                </a:solidFill>
              </a:rPr>
              <a:t>7. Kapitelname:</a:t>
            </a:r>
            <a:r>
              <a:rPr lang="de-DE" dirty="0"/>
              <a:t>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consectetur</a:t>
            </a:r>
            <a:r>
              <a:rPr lang="de-DE" dirty="0"/>
              <a:t> </a:t>
            </a:r>
            <a:r>
              <a:rPr lang="de-DE" dirty="0" err="1"/>
              <a:t>adipisici</a:t>
            </a:r>
            <a:r>
              <a:rPr lang="de-DE" dirty="0"/>
              <a:t> </a:t>
            </a:r>
            <a:r>
              <a:rPr lang="de-DE" dirty="0" err="1"/>
              <a:t>elit</a:t>
            </a:r>
            <a:endParaRPr lang="de-DE" dirty="0"/>
          </a:p>
          <a:p>
            <a:r>
              <a:rPr lang="de-DE" b="1" dirty="0">
                <a:solidFill>
                  <a:schemeClr val="accent1"/>
                </a:solidFill>
              </a:rPr>
              <a:t>8. Kapitelname:</a:t>
            </a:r>
            <a:r>
              <a:rPr lang="de-DE" dirty="0"/>
              <a:t> Duis </a:t>
            </a:r>
            <a:r>
              <a:rPr lang="de-DE" dirty="0" err="1"/>
              <a:t>autem</a:t>
            </a:r>
            <a:r>
              <a:rPr lang="de-DE" dirty="0"/>
              <a:t> </a:t>
            </a:r>
            <a:r>
              <a:rPr lang="de-DE" dirty="0" err="1"/>
              <a:t>vel</a:t>
            </a:r>
            <a:r>
              <a:rPr lang="de-DE" dirty="0"/>
              <a:t> </a:t>
            </a:r>
            <a:r>
              <a:rPr lang="de-DE" dirty="0" err="1"/>
              <a:t>eum</a:t>
            </a:r>
            <a:r>
              <a:rPr lang="de-DE" dirty="0"/>
              <a:t> </a:t>
            </a:r>
            <a:r>
              <a:rPr lang="de-DE" dirty="0" err="1"/>
              <a:t>iriure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in </a:t>
            </a:r>
            <a:r>
              <a:rPr lang="de-DE" dirty="0" err="1"/>
              <a:t>hendrerit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6224570-0403-1B14-DD7F-CBECDA2370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487DF3C-FB2C-4E5B-B622-F1D8D86A80C7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9508C7-EEB5-FB9B-F47A-575D7B130E2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A06352AE-C816-0DA5-C0CD-1B7A709AF63B}"/>
              </a:ext>
            </a:extLst>
          </p:cNvPr>
          <p:cNvSpPr txBox="1">
            <a:spLocks/>
          </p:cNvSpPr>
          <p:nvPr/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algn="r" defTabSz="914400" rtl="0" eaLnBrk="1" latinLnBrk="0" hangingPunct="1">
              <a:defRPr sz="9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Johan Doe | Robot Learning Lab |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46205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E253D5-CD4C-8D4F-943C-9279C84F2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Tabellenfolie</a:t>
            </a:r>
            <a:br>
              <a:rPr lang="de-DE" dirty="0"/>
            </a:br>
            <a:r>
              <a:rPr lang="de-DE" dirty="0">
                <a:solidFill>
                  <a:srgbClr val="000000"/>
                </a:solidFill>
              </a:rPr>
              <a:t>Beispiel Layout: Tabelle als SmartArt-Grafik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AEF0F17-306B-3A6B-9856-D5ED99C88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58E33-F8BD-41BC-95EB-EF24552A1B38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CB95256-465D-21F7-5782-763ECDA0E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30</a:t>
            </a:fld>
            <a:endParaRPr lang="de-DE" dirty="0"/>
          </a:p>
        </p:txBody>
      </p:sp>
      <p:graphicFrame>
        <p:nvGraphicFramePr>
          <p:cNvPr id="7" name="Inhaltsplatzhalter 3" descr="Gegenüberstellung von Fächer zu Abschlüssen">
            <a:extLst>
              <a:ext uri="{FF2B5EF4-FFF2-40B4-BE49-F238E27FC236}">
                <a16:creationId xmlns:a16="http://schemas.microsoft.com/office/drawing/2014/main" id="{38F15DE3-2103-467E-A97F-9DC5A90A5C2A}"/>
              </a:ext>
            </a:extLst>
          </p:cNvPr>
          <p:cNvGraphicFramePr>
            <a:graphicFrameLocks noGrp="1"/>
          </p:cNvGraphicFramePr>
          <p:nvPr>
            <p:ph type="dgm" sz="quarter" idx="13"/>
            <p:extLst>
              <p:ext uri="{D42A27DB-BD31-4B8C-83A1-F6EECF244321}">
                <p14:modId xmlns:p14="http://schemas.microsoft.com/office/powerpoint/2010/main" val="4089668475"/>
              </p:ext>
            </p:extLst>
          </p:nvPr>
        </p:nvGraphicFramePr>
        <p:xfrm>
          <a:off x="442913" y="1517904"/>
          <a:ext cx="11341100" cy="4319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CAF00F29-DC2B-2FCF-F610-59B5543075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30566541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E253D5-CD4C-8D4F-943C-9279C84F2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Tabellenfolie</a:t>
            </a:r>
            <a:br>
              <a:rPr lang="de-DE" dirty="0"/>
            </a:br>
            <a:r>
              <a:rPr lang="de-DE" dirty="0">
                <a:solidFill>
                  <a:srgbClr val="000000"/>
                </a:solidFill>
              </a:rPr>
              <a:t>Beispiel Layout: Tabelle aus Formen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AEF0F17-306B-3A6B-9856-D5ED99C88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3D1FE-972C-4B13-8E49-069758785B4E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CB95256-465D-21F7-5782-763ECDA0E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31</a:t>
            </a:fld>
            <a:endParaRPr lang="de-DE" dirty="0"/>
          </a:p>
        </p:txBody>
      </p:sp>
      <p:grpSp>
        <p:nvGrpSpPr>
          <p:cNvPr id="3" name="Gruppieren 2" descr="Gegenüberstellung von Fächer zu Abschlüssen">
            <a:extLst>
              <a:ext uri="{FF2B5EF4-FFF2-40B4-BE49-F238E27FC236}">
                <a16:creationId xmlns:a16="http://schemas.microsoft.com/office/drawing/2014/main" id="{60DBE8D2-814E-2B32-3E4F-B3D93AACEA2D}"/>
              </a:ext>
            </a:extLst>
          </p:cNvPr>
          <p:cNvGrpSpPr/>
          <p:nvPr/>
        </p:nvGrpSpPr>
        <p:grpSpPr>
          <a:xfrm>
            <a:off x="442913" y="1517904"/>
            <a:ext cx="11335813" cy="4318892"/>
            <a:chOff x="442913" y="1881883"/>
            <a:chExt cx="11335813" cy="4318892"/>
          </a:xfrm>
        </p:grpSpPr>
        <p:sp>
          <p:nvSpPr>
            <p:cNvPr id="8" name="Freihandform: Form 7">
              <a:extLst>
                <a:ext uri="{FF2B5EF4-FFF2-40B4-BE49-F238E27FC236}">
                  <a16:creationId xmlns:a16="http://schemas.microsoft.com/office/drawing/2014/main" id="{B5B713DB-FCFE-68D6-2D30-36645865C4A5}"/>
                </a:ext>
              </a:extLst>
            </p:cNvPr>
            <p:cNvSpPr/>
            <p:nvPr/>
          </p:nvSpPr>
          <p:spPr>
            <a:xfrm>
              <a:off x="448198" y="1881883"/>
              <a:ext cx="8640000" cy="972328"/>
            </a:xfrm>
            <a:custGeom>
              <a:avLst/>
              <a:gdLst>
                <a:gd name="connsiteX0" fmla="*/ 0 w 8248540"/>
                <a:gd name="connsiteY0" fmla="*/ 0 h 972328"/>
                <a:gd name="connsiteX1" fmla="*/ 8248540 w 8248540"/>
                <a:gd name="connsiteY1" fmla="*/ 0 h 972328"/>
                <a:gd name="connsiteX2" fmla="*/ 8248540 w 8248540"/>
                <a:gd name="connsiteY2" fmla="*/ 972328 h 972328"/>
                <a:gd name="connsiteX3" fmla="*/ 0 w 8248540"/>
                <a:gd name="connsiteY3" fmla="*/ 972328 h 972328"/>
                <a:gd name="connsiteX4" fmla="*/ 0 w 8248540"/>
                <a:gd name="connsiteY4" fmla="*/ 0 h 972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8540" h="972328">
                  <a:moveTo>
                    <a:pt x="0" y="0"/>
                  </a:moveTo>
                  <a:lnTo>
                    <a:pt x="8248540" y="0"/>
                  </a:lnTo>
                  <a:lnTo>
                    <a:pt x="8248540" y="972328"/>
                  </a:lnTo>
                  <a:lnTo>
                    <a:pt x="0" y="9723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>
              <a:solidFill>
                <a:schemeClr val="accent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shade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600" b="1" kern="1200" dirty="0" err="1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r>
                <a:rPr lang="de-DE" sz="1600" b="1" kern="12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600" b="1" kern="1200" dirty="0" err="1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endParaRPr lang="de-DE" sz="1600" b="1" kern="1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ihandform: Form 8">
              <a:extLst>
                <a:ext uri="{FF2B5EF4-FFF2-40B4-BE49-F238E27FC236}">
                  <a16:creationId xmlns:a16="http://schemas.microsoft.com/office/drawing/2014/main" id="{42498E04-A4DA-0FFB-FAA6-090BCD3B9E04}"/>
                </a:ext>
              </a:extLst>
            </p:cNvPr>
            <p:cNvSpPr/>
            <p:nvPr/>
          </p:nvSpPr>
          <p:spPr>
            <a:xfrm>
              <a:off x="448198" y="2997172"/>
              <a:ext cx="5760000" cy="972328"/>
            </a:xfrm>
            <a:custGeom>
              <a:avLst/>
              <a:gdLst>
                <a:gd name="connsiteX0" fmla="*/ 0 w 5388202"/>
                <a:gd name="connsiteY0" fmla="*/ 0 h 972328"/>
                <a:gd name="connsiteX1" fmla="*/ 5388202 w 5388202"/>
                <a:gd name="connsiteY1" fmla="*/ 0 h 972328"/>
                <a:gd name="connsiteX2" fmla="*/ 5388202 w 5388202"/>
                <a:gd name="connsiteY2" fmla="*/ 972328 h 972328"/>
                <a:gd name="connsiteX3" fmla="*/ 0 w 5388202"/>
                <a:gd name="connsiteY3" fmla="*/ 972328 h 972328"/>
                <a:gd name="connsiteX4" fmla="*/ 0 w 5388202"/>
                <a:gd name="connsiteY4" fmla="*/ 0 h 972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02" h="972328">
                  <a:moveTo>
                    <a:pt x="0" y="0"/>
                  </a:moveTo>
                  <a:lnTo>
                    <a:pt x="5388202" y="0"/>
                  </a:lnTo>
                  <a:lnTo>
                    <a:pt x="5388202" y="972328"/>
                  </a:lnTo>
                  <a:lnTo>
                    <a:pt x="0" y="9723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>
              <a:solidFill>
                <a:schemeClr val="accent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600" b="1" kern="1200" dirty="0" err="1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r>
                <a:rPr lang="de-DE" sz="1600" b="1" kern="12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600" b="1" kern="1200" dirty="0" err="1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endParaRPr lang="de-DE" sz="1600" b="1" kern="1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200" b="0" kern="1200" dirty="0" err="1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Exercitation</a:t>
              </a:r>
              <a:r>
                <a:rPr lang="de-DE" sz="1200" b="0" kern="12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b="0" kern="1200" dirty="0" err="1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ullamco</a:t>
              </a:r>
              <a:endParaRPr lang="de-DE" sz="1200" b="0" kern="1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DFA14713-DF50-8BA3-8B95-FFF0F0DFDBE7}"/>
                </a:ext>
              </a:extLst>
            </p:cNvPr>
            <p:cNvSpPr/>
            <p:nvPr/>
          </p:nvSpPr>
          <p:spPr>
            <a:xfrm>
              <a:off x="448198" y="4112461"/>
              <a:ext cx="2880000" cy="972328"/>
            </a:xfrm>
            <a:custGeom>
              <a:avLst/>
              <a:gdLst>
                <a:gd name="connsiteX0" fmla="*/ 0 w 2638688"/>
                <a:gd name="connsiteY0" fmla="*/ 0 h 972328"/>
                <a:gd name="connsiteX1" fmla="*/ 2638688 w 2638688"/>
                <a:gd name="connsiteY1" fmla="*/ 0 h 972328"/>
                <a:gd name="connsiteX2" fmla="*/ 2638688 w 2638688"/>
                <a:gd name="connsiteY2" fmla="*/ 972328 h 972328"/>
                <a:gd name="connsiteX3" fmla="*/ 0 w 2638688"/>
                <a:gd name="connsiteY3" fmla="*/ 972328 h 972328"/>
                <a:gd name="connsiteX4" fmla="*/ 0 w 2638688"/>
                <a:gd name="connsiteY4" fmla="*/ 0 h 972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8688" h="972328">
                  <a:moveTo>
                    <a:pt x="0" y="0"/>
                  </a:moveTo>
                  <a:lnTo>
                    <a:pt x="2638688" y="0"/>
                  </a:lnTo>
                  <a:lnTo>
                    <a:pt x="2638688" y="972328"/>
                  </a:lnTo>
                  <a:lnTo>
                    <a:pt x="0" y="9723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>
              <a:solidFill>
                <a:schemeClr val="accent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tint val="99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600" b="1" kern="1200" dirty="0" err="1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r>
                <a:rPr lang="de-DE" sz="1600" b="1" kern="12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600" b="1" kern="1200" dirty="0" err="1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br>
                <a:rPr lang="de-DE" sz="1600" kern="12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200" dirty="0" err="1">
                  <a:solidFill>
                    <a:srgbClr val="FFFFFF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Exercitation</a:t>
              </a:r>
              <a:r>
                <a:rPr lang="de-DE" sz="1200" dirty="0">
                  <a:solidFill>
                    <a:srgbClr val="FFFFFF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>
                  <a:solidFill>
                    <a:srgbClr val="FFFFFF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ullamco</a:t>
              </a:r>
              <a:endParaRPr lang="de-DE" sz="1200" dirty="0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E7E50E4F-EB39-5318-EF60-1CC0C2116BEB}"/>
                </a:ext>
              </a:extLst>
            </p:cNvPr>
            <p:cNvSpPr/>
            <p:nvPr/>
          </p:nvSpPr>
          <p:spPr>
            <a:xfrm>
              <a:off x="442913" y="5227750"/>
              <a:ext cx="2880000" cy="972328"/>
            </a:xfrm>
            <a:custGeom>
              <a:avLst/>
              <a:gdLst>
                <a:gd name="connsiteX0" fmla="*/ 0 w 2638688"/>
                <a:gd name="connsiteY0" fmla="*/ 0 h 972328"/>
                <a:gd name="connsiteX1" fmla="*/ 2638688 w 2638688"/>
                <a:gd name="connsiteY1" fmla="*/ 0 h 972328"/>
                <a:gd name="connsiteX2" fmla="*/ 2638688 w 2638688"/>
                <a:gd name="connsiteY2" fmla="*/ 972328 h 972328"/>
                <a:gd name="connsiteX3" fmla="*/ 0 w 2638688"/>
                <a:gd name="connsiteY3" fmla="*/ 972328 h 972328"/>
                <a:gd name="connsiteX4" fmla="*/ 0 w 2638688"/>
                <a:gd name="connsiteY4" fmla="*/ 0 h 972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8688" h="972328">
                  <a:moveTo>
                    <a:pt x="0" y="0"/>
                  </a:moveTo>
                  <a:lnTo>
                    <a:pt x="2638688" y="0"/>
                  </a:lnTo>
                  <a:lnTo>
                    <a:pt x="2638688" y="972328"/>
                  </a:lnTo>
                  <a:lnTo>
                    <a:pt x="0" y="9723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12700">
              <a:solidFill>
                <a:schemeClr val="accent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tint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600" b="1" dirty="0" err="1"/>
                <a:t>Ut</a:t>
              </a:r>
              <a:r>
                <a:rPr lang="de-DE" sz="1600" b="1" dirty="0"/>
                <a:t> </a:t>
              </a:r>
              <a:r>
                <a:rPr lang="de-DE" sz="1600" b="1" dirty="0" err="1"/>
                <a:t>wisi</a:t>
              </a:r>
              <a:endParaRPr lang="de-DE" sz="1600" b="1" dirty="0"/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200" kern="1200" dirty="0" err="1">
                  <a:solidFill>
                    <a:schemeClr val="accent1"/>
                  </a:solidFill>
                </a:rPr>
                <a:t>Exercitation</a:t>
              </a:r>
              <a:r>
                <a:rPr lang="de-DE" sz="1200" kern="1200" dirty="0">
                  <a:solidFill>
                    <a:schemeClr val="accent1"/>
                  </a:solidFill>
                </a:rPr>
                <a:t> </a:t>
              </a:r>
              <a:r>
                <a:rPr lang="de-DE" sz="1200" kern="1200" dirty="0" err="1">
                  <a:solidFill>
                    <a:schemeClr val="accent1"/>
                  </a:solidFill>
                </a:rPr>
                <a:t>ullamco</a:t>
              </a:r>
              <a:endParaRPr lang="de-DE" sz="1200" kern="1200" dirty="0">
                <a:solidFill>
                  <a:schemeClr val="accent1"/>
                </a:solidFill>
              </a:endParaRPr>
            </a:p>
          </p:txBody>
        </p: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BDF0EEF1-E8B4-FC38-CB52-4E4AF199EE9D}"/>
                </a:ext>
              </a:extLst>
            </p:cNvPr>
            <p:cNvSpPr/>
            <p:nvPr/>
          </p:nvSpPr>
          <p:spPr>
            <a:xfrm>
              <a:off x="3330000" y="4112461"/>
              <a:ext cx="2880000" cy="972328"/>
            </a:xfrm>
            <a:custGeom>
              <a:avLst/>
              <a:gdLst>
                <a:gd name="connsiteX0" fmla="*/ 0 w 2638688"/>
                <a:gd name="connsiteY0" fmla="*/ 0 h 972328"/>
                <a:gd name="connsiteX1" fmla="*/ 2638688 w 2638688"/>
                <a:gd name="connsiteY1" fmla="*/ 0 h 972328"/>
                <a:gd name="connsiteX2" fmla="*/ 2638688 w 2638688"/>
                <a:gd name="connsiteY2" fmla="*/ 972328 h 972328"/>
                <a:gd name="connsiteX3" fmla="*/ 0 w 2638688"/>
                <a:gd name="connsiteY3" fmla="*/ 972328 h 972328"/>
                <a:gd name="connsiteX4" fmla="*/ 0 w 2638688"/>
                <a:gd name="connsiteY4" fmla="*/ 0 h 972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8688" h="972328">
                  <a:moveTo>
                    <a:pt x="0" y="0"/>
                  </a:moveTo>
                  <a:lnTo>
                    <a:pt x="2638688" y="0"/>
                  </a:lnTo>
                  <a:lnTo>
                    <a:pt x="2638688" y="972328"/>
                  </a:lnTo>
                  <a:lnTo>
                    <a:pt x="0" y="9723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accent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tint val="99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600" b="1" dirty="0">
                  <a:solidFill>
                    <a:schemeClr val="accent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Duis </a:t>
              </a:r>
              <a:r>
                <a:rPr lang="de-DE" sz="1600" b="1" dirty="0" err="1">
                  <a:solidFill>
                    <a:schemeClr val="accent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autem</a:t>
              </a:r>
              <a:endParaRPr lang="de-DE" sz="1600" b="1" dirty="0">
                <a:solidFill>
                  <a:schemeClr val="accent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200" kern="1200" dirty="0" err="1">
                  <a:solidFill>
                    <a:schemeClr val="accent1"/>
                  </a:solidFill>
                </a:rPr>
                <a:t>Exercitation</a:t>
              </a:r>
              <a:r>
                <a:rPr lang="de-DE" sz="1200" kern="1200" dirty="0">
                  <a:solidFill>
                    <a:schemeClr val="accent1"/>
                  </a:solidFill>
                </a:rPr>
                <a:t> </a:t>
              </a:r>
              <a:r>
                <a:rPr lang="de-DE" sz="1200" kern="1200" dirty="0" err="1">
                  <a:solidFill>
                    <a:schemeClr val="accent1"/>
                  </a:solidFill>
                </a:rPr>
                <a:t>ullamco</a:t>
              </a:r>
              <a:endParaRPr lang="de-DE" sz="1200" kern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F8610384-54EC-980B-D8D0-C993A5CB02EE}"/>
                </a:ext>
              </a:extLst>
            </p:cNvPr>
            <p:cNvSpPr/>
            <p:nvPr/>
          </p:nvSpPr>
          <p:spPr>
            <a:xfrm>
              <a:off x="3329674" y="5228447"/>
              <a:ext cx="2880000" cy="972328"/>
            </a:xfrm>
            <a:custGeom>
              <a:avLst/>
              <a:gdLst>
                <a:gd name="connsiteX0" fmla="*/ 0 w 2638688"/>
                <a:gd name="connsiteY0" fmla="*/ 0 h 972328"/>
                <a:gd name="connsiteX1" fmla="*/ 2638688 w 2638688"/>
                <a:gd name="connsiteY1" fmla="*/ 0 h 972328"/>
                <a:gd name="connsiteX2" fmla="*/ 2638688 w 2638688"/>
                <a:gd name="connsiteY2" fmla="*/ 972328 h 972328"/>
                <a:gd name="connsiteX3" fmla="*/ 0 w 2638688"/>
                <a:gd name="connsiteY3" fmla="*/ 972328 h 972328"/>
                <a:gd name="connsiteX4" fmla="*/ 0 w 2638688"/>
                <a:gd name="connsiteY4" fmla="*/ 0 h 972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8688" h="972328">
                  <a:moveTo>
                    <a:pt x="0" y="0"/>
                  </a:moveTo>
                  <a:lnTo>
                    <a:pt x="2638688" y="0"/>
                  </a:lnTo>
                  <a:lnTo>
                    <a:pt x="2638688" y="972328"/>
                  </a:lnTo>
                  <a:lnTo>
                    <a:pt x="0" y="9723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 w="12700">
              <a:solidFill>
                <a:schemeClr val="accent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tint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600" b="1" kern="1200" dirty="0" err="1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Consectetur</a:t>
              </a:r>
              <a:r>
                <a:rPr lang="de-DE" sz="1600" b="1" kern="12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600" b="1" kern="1200" dirty="0" err="1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adipisici</a:t>
              </a:r>
              <a:r>
                <a:rPr lang="de-DE" sz="1600" b="1" kern="12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600" b="1" kern="1200" dirty="0" err="1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elit</a:t>
              </a:r>
              <a:endParaRPr lang="de-DE" sz="1600" b="1" kern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200" kern="1200" dirty="0" err="1">
                  <a:solidFill>
                    <a:schemeClr val="accent1"/>
                  </a:solidFill>
                </a:rPr>
                <a:t>Exercitation</a:t>
              </a:r>
              <a:r>
                <a:rPr lang="de-DE" sz="1200" kern="1200" dirty="0">
                  <a:solidFill>
                    <a:schemeClr val="accent1"/>
                  </a:solidFill>
                </a:rPr>
                <a:t> </a:t>
              </a:r>
              <a:r>
                <a:rPr lang="de-DE" sz="1200" kern="1200" dirty="0" err="1">
                  <a:solidFill>
                    <a:schemeClr val="accent1"/>
                  </a:solidFill>
                </a:rPr>
                <a:t>ullamco</a:t>
              </a:r>
              <a:endParaRPr lang="de-DE" sz="1200" kern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9A6E05C6-5D12-31A7-4FC8-C084960F2FFF}"/>
                </a:ext>
              </a:extLst>
            </p:cNvPr>
            <p:cNvSpPr/>
            <p:nvPr/>
          </p:nvSpPr>
          <p:spPr>
            <a:xfrm>
              <a:off x="6210000" y="2997172"/>
              <a:ext cx="2880000" cy="972328"/>
            </a:xfrm>
            <a:custGeom>
              <a:avLst/>
              <a:gdLst>
                <a:gd name="connsiteX0" fmla="*/ 0 w 2638688"/>
                <a:gd name="connsiteY0" fmla="*/ 0 h 972328"/>
                <a:gd name="connsiteX1" fmla="*/ 2638688 w 2638688"/>
                <a:gd name="connsiteY1" fmla="*/ 0 h 972328"/>
                <a:gd name="connsiteX2" fmla="*/ 2638688 w 2638688"/>
                <a:gd name="connsiteY2" fmla="*/ 972328 h 972328"/>
                <a:gd name="connsiteX3" fmla="*/ 0 w 2638688"/>
                <a:gd name="connsiteY3" fmla="*/ 972328 h 972328"/>
                <a:gd name="connsiteX4" fmla="*/ 0 w 2638688"/>
                <a:gd name="connsiteY4" fmla="*/ 0 h 972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8688" h="972328">
                  <a:moveTo>
                    <a:pt x="0" y="0"/>
                  </a:moveTo>
                  <a:lnTo>
                    <a:pt x="2638688" y="0"/>
                  </a:lnTo>
                  <a:lnTo>
                    <a:pt x="2638688" y="972328"/>
                  </a:lnTo>
                  <a:lnTo>
                    <a:pt x="0" y="9723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chemeClr val="accent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600" b="1" kern="1200" dirty="0" err="1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Blandit</a:t>
              </a:r>
              <a:r>
                <a:rPr lang="de-DE" sz="1600" b="1" kern="12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600" b="1" kern="1200" dirty="0" err="1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praesent</a:t>
              </a:r>
              <a:r>
                <a:rPr lang="de-DE" sz="1600" b="1" kern="12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600" b="1" kern="1200" dirty="0" err="1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luptatum</a:t>
              </a:r>
              <a:endParaRPr lang="de-DE" sz="1600" b="1" kern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200" kern="1200" dirty="0" err="1">
                  <a:solidFill>
                    <a:schemeClr val="accent1"/>
                  </a:solidFill>
                </a:rPr>
                <a:t>Exercitation</a:t>
              </a:r>
              <a:r>
                <a:rPr lang="de-DE" sz="1200" kern="1200" dirty="0">
                  <a:solidFill>
                    <a:schemeClr val="accent1"/>
                  </a:solidFill>
                </a:rPr>
                <a:t> </a:t>
              </a:r>
              <a:r>
                <a:rPr lang="de-DE" sz="1200" kern="1200" dirty="0" err="1">
                  <a:solidFill>
                    <a:schemeClr val="accent1"/>
                  </a:solidFill>
                </a:rPr>
                <a:t>ullamco</a:t>
              </a:r>
              <a:endParaRPr lang="de-DE" sz="1200" b="0" kern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reihandform: Form 14">
              <a:extLst>
                <a:ext uri="{FF2B5EF4-FFF2-40B4-BE49-F238E27FC236}">
                  <a16:creationId xmlns:a16="http://schemas.microsoft.com/office/drawing/2014/main" id="{970A2FA1-F14C-27FF-4BBD-BD3CA52A2793}"/>
                </a:ext>
              </a:extLst>
            </p:cNvPr>
            <p:cNvSpPr/>
            <p:nvPr/>
          </p:nvSpPr>
          <p:spPr>
            <a:xfrm>
              <a:off x="6210846" y="4112461"/>
              <a:ext cx="2880000" cy="972328"/>
            </a:xfrm>
            <a:custGeom>
              <a:avLst/>
              <a:gdLst>
                <a:gd name="connsiteX0" fmla="*/ 0 w 2638688"/>
                <a:gd name="connsiteY0" fmla="*/ 0 h 972328"/>
                <a:gd name="connsiteX1" fmla="*/ 2638688 w 2638688"/>
                <a:gd name="connsiteY1" fmla="*/ 0 h 972328"/>
                <a:gd name="connsiteX2" fmla="*/ 2638688 w 2638688"/>
                <a:gd name="connsiteY2" fmla="*/ 972328 h 972328"/>
                <a:gd name="connsiteX3" fmla="*/ 0 w 2638688"/>
                <a:gd name="connsiteY3" fmla="*/ 972328 h 972328"/>
                <a:gd name="connsiteX4" fmla="*/ 0 w 2638688"/>
                <a:gd name="connsiteY4" fmla="*/ 0 h 972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8688" h="972328">
                  <a:moveTo>
                    <a:pt x="0" y="0"/>
                  </a:moveTo>
                  <a:lnTo>
                    <a:pt x="2638688" y="0"/>
                  </a:lnTo>
                  <a:lnTo>
                    <a:pt x="2638688" y="972328"/>
                  </a:lnTo>
                  <a:lnTo>
                    <a:pt x="0" y="9723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chemeClr val="accent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tint val="99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600" b="1" kern="12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Nam </a:t>
              </a:r>
              <a:r>
                <a:rPr lang="de-DE" sz="1600" b="1" kern="1200" dirty="0" err="1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liber</a:t>
              </a:r>
              <a:r>
                <a:rPr lang="de-DE" sz="1600" b="1" kern="12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600" b="1" kern="1200" dirty="0" err="1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tempor</a:t>
              </a:r>
              <a:endParaRPr lang="de-DE" sz="1600" b="1" kern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200" kern="1200" dirty="0" err="1">
                  <a:solidFill>
                    <a:schemeClr val="accent1"/>
                  </a:solidFill>
                </a:rPr>
                <a:t>Exercitation</a:t>
              </a:r>
              <a:r>
                <a:rPr lang="de-DE" sz="1200" kern="1200" dirty="0">
                  <a:solidFill>
                    <a:schemeClr val="accent1"/>
                  </a:solidFill>
                </a:rPr>
                <a:t> </a:t>
              </a:r>
              <a:r>
                <a:rPr lang="de-DE" sz="1200" kern="1200" dirty="0" err="1">
                  <a:solidFill>
                    <a:schemeClr val="accent1"/>
                  </a:solidFill>
                </a:rPr>
                <a:t>ullamco</a:t>
              </a:r>
              <a:endParaRPr lang="de-DE" sz="1200" b="0" kern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46EAD15F-7AA0-B421-8B11-12287E037382}"/>
                </a:ext>
              </a:extLst>
            </p:cNvPr>
            <p:cNvSpPr/>
            <p:nvPr/>
          </p:nvSpPr>
          <p:spPr>
            <a:xfrm>
              <a:off x="6210000" y="5227750"/>
              <a:ext cx="2880000" cy="972328"/>
            </a:xfrm>
            <a:custGeom>
              <a:avLst/>
              <a:gdLst>
                <a:gd name="connsiteX0" fmla="*/ 0 w 2638688"/>
                <a:gd name="connsiteY0" fmla="*/ 0 h 972328"/>
                <a:gd name="connsiteX1" fmla="*/ 2638688 w 2638688"/>
                <a:gd name="connsiteY1" fmla="*/ 0 h 972328"/>
                <a:gd name="connsiteX2" fmla="*/ 2638688 w 2638688"/>
                <a:gd name="connsiteY2" fmla="*/ 972328 h 972328"/>
                <a:gd name="connsiteX3" fmla="*/ 0 w 2638688"/>
                <a:gd name="connsiteY3" fmla="*/ 972328 h 972328"/>
                <a:gd name="connsiteX4" fmla="*/ 0 w 2638688"/>
                <a:gd name="connsiteY4" fmla="*/ 0 h 972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8688" h="972328">
                  <a:moveTo>
                    <a:pt x="0" y="0"/>
                  </a:moveTo>
                  <a:lnTo>
                    <a:pt x="2638688" y="0"/>
                  </a:lnTo>
                  <a:lnTo>
                    <a:pt x="2638688" y="972328"/>
                  </a:lnTo>
                  <a:lnTo>
                    <a:pt x="0" y="9723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chemeClr val="accent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tint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600" b="1" kern="1200" dirty="0" err="1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Hendrerit</a:t>
              </a:r>
              <a:r>
                <a:rPr lang="de-DE" sz="1600" b="1" kern="12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in </a:t>
              </a:r>
              <a:r>
                <a:rPr lang="de-DE" sz="1600" b="1" kern="1200" dirty="0" err="1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vulputate</a:t>
              </a:r>
              <a:r>
                <a:rPr lang="de-DE" sz="1600" b="1" kern="12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600" b="1" kern="1200" dirty="0" err="1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velit</a:t>
              </a:r>
              <a:r>
                <a:rPr lang="de-DE" sz="1600" b="1" kern="12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esse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200" kern="1200" dirty="0" err="1">
                  <a:solidFill>
                    <a:schemeClr val="accent1"/>
                  </a:solidFill>
                </a:rPr>
                <a:t>Exercitation</a:t>
              </a:r>
              <a:r>
                <a:rPr lang="de-DE" sz="1200" kern="1200" dirty="0">
                  <a:solidFill>
                    <a:schemeClr val="accent1"/>
                  </a:solidFill>
                </a:rPr>
                <a:t> </a:t>
              </a:r>
              <a:r>
                <a:rPr lang="de-DE" sz="1200" kern="1200" dirty="0" err="1">
                  <a:solidFill>
                    <a:schemeClr val="accent1"/>
                  </a:solidFill>
                </a:rPr>
                <a:t>ullamco</a:t>
              </a:r>
              <a:endParaRPr lang="de-DE" sz="1200" b="0" kern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FC761BA2-465D-E3D3-525B-12971FE6F24D}"/>
                </a:ext>
              </a:extLst>
            </p:cNvPr>
            <p:cNvSpPr/>
            <p:nvPr/>
          </p:nvSpPr>
          <p:spPr>
            <a:xfrm>
              <a:off x="9140038" y="1881883"/>
              <a:ext cx="2638688" cy="972328"/>
            </a:xfrm>
            <a:custGeom>
              <a:avLst/>
              <a:gdLst>
                <a:gd name="connsiteX0" fmla="*/ 0 w 2638688"/>
                <a:gd name="connsiteY0" fmla="*/ 0 h 972328"/>
                <a:gd name="connsiteX1" fmla="*/ 2638688 w 2638688"/>
                <a:gd name="connsiteY1" fmla="*/ 0 h 972328"/>
                <a:gd name="connsiteX2" fmla="*/ 2638688 w 2638688"/>
                <a:gd name="connsiteY2" fmla="*/ 972328 h 972328"/>
                <a:gd name="connsiteX3" fmla="*/ 0 w 2638688"/>
                <a:gd name="connsiteY3" fmla="*/ 972328 h 972328"/>
                <a:gd name="connsiteX4" fmla="*/ 0 w 2638688"/>
                <a:gd name="connsiteY4" fmla="*/ 0 h 972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8688" h="972328">
                  <a:moveTo>
                    <a:pt x="0" y="0"/>
                  </a:moveTo>
                  <a:lnTo>
                    <a:pt x="2638688" y="0"/>
                  </a:lnTo>
                  <a:lnTo>
                    <a:pt x="2638688" y="972328"/>
                  </a:lnTo>
                  <a:lnTo>
                    <a:pt x="0" y="9723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shade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6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Quis</a:t>
              </a:r>
              <a:r>
                <a:rPr lang="de-DE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6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nostrud</a:t>
              </a:r>
              <a:r>
                <a:rPr lang="de-DE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6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exerci</a:t>
              </a:r>
              <a:r>
                <a:rPr lang="de-DE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6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tation</a:t>
              </a:r>
              <a:r>
                <a:rPr lang="de-DE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de-DE" sz="1600" b="0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154496BD-69C2-613A-1A81-8E4DECBDBF62}"/>
                </a:ext>
              </a:extLst>
            </p:cNvPr>
            <p:cNvSpPr/>
            <p:nvPr/>
          </p:nvSpPr>
          <p:spPr>
            <a:xfrm>
              <a:off x="9140038" y="2997172"/>
              <a:ext cx="2638688" cy="972328"/>
            </a:xfrm>
            <a:custGeom>
              <a:avLst/>
              <a:gdLst>
                <a:gd name="connsiteX0" fmla="*/ 0 w 2638688"/>
                <a:gd name="connsiteY0" fmla="*/ 0 h 972328"/>
                <a:gd name="connsiteX1" fmla="*/ 2638688 w 2638688"/>
                <a:gd name="connsiteY1" fmla="*/ 0 h 972328"/>
                <a:gd name="connsiteX2" fmla="*/ 2638688 w 2638688"/>
                <a:gd name="connsiteY2" fmla="*/ 972328 h 972328"/>
                <a:gd name="connsiteX3" fmla="*/ 0 w 2638688"/>
                <a:gd name="connsiteY3" fmla="*/ 972328 h 972328"/>
                <a:gd name="connsiteX4" fmla="*/ 0 w 2638688"/>
                <a:gd name="connsiteY4" fmla="*/ 0 h 972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8688" h="972328">
                  <a:moveTo>
                    <a:pt x="0" y="0"/>
                  </a:moveTo>
                  <a:lnTo>
                    <a:pt x="2638688" y="0"/>
                  </a:lnTo>
                  <a:lnTo>
                    <a:pt x="2638688" y="972328"/>
                  </a:lnTo>
                  <a:lnTo>
                    <a:pt x="0" y="9723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6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Suscipit</a:t>
              </a:r>
              <a:r>
                <a:rPr lang="de-DE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6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lobortis</a:t>
              </a:r>
              <a:r>
                <a:rPr lang="de-DE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6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nisl</a:t>
              </a:r>
              <a:endParaRPr lang="de-DE" sz="1600" b="0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C86A81D0-5DF4-155D-899B-A3731F43DD7E}"/>
                </a:ext>
              </a:extLst>
            </p:cNvPr>
            <p:cNvSpPr/>
            <p:nvPr/>
          </p:nvSpPr>
          <p:spPr>
            <a:xfrm>
              <a:off x="9140038" y="4112461"/>
              <a:ext cx="2638688" cy="972328"/>
            </a:xfrm>
            <a:custGeom>
              <a:avLst/>
              <a:gdLst>
                <a:gd name="connsiteX0" fmla="*/ 0 w 2638688"/>
                <a:gd name="connsiteY0" fmla="*/ 0 h 972328"/>
                <a:gd name="connsiteX1" fmla="*/ 2638688 w 2638688"/>
                <a:gd name="connsiteY1" fmla="*/ 0 h 972328"/>
                <a:gd name="connsiteX2" fmla="*/ 2638688 w 2638688"/>
                <a:gd name="connsiteY2" fmla="*/ 972328 h 972328"/>
                <a:gd name="connsiteX3" fmla="*/ 0 w 2638688"/>
                <a:gd name="connsiteY3" fmla="*/ 972328 h 972328"/>
                <a:gd name="connsiteX4" fmla="*/ 0 w 2638688"/>
                <a:gd name="connsiteY4" fmla="*/ 0 h 972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8688" h="972328">
                  <a:moveTo>
                    <a:pt x="0" y="0"/>
                  </a:moveTo>
                  <a:lnTo>
                    <a:pt x="2638688" y="0"/>
                  </a:lnTo>
                  <a:lnTo>
                    <a:pt x="2638688" y="972328"/>
                  </a:lnTo>
                  <a:lnTo>
                    <a:pt x="0" y="9723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tint val="99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6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Perdiet</a:t>
              </a:r>
              <a:r>
                <a:rPr lang="de-DE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6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doming</a:t>
              </a:r>
              <a:r>
                <a:rPr lang="de-DE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6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id</a:t>
              </a:r>
              <a:r>
                <a:rPr lang="de-DE" sz="16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quod </a:t>
              </a:r>
              <a:r>
                <a:rPr lang="de-DE" sz="16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mazim</a:t>
              </a:r>
              <a:endParaRPr lang="de-DE" sz="1600" b="0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ihandform: Form 19">
              <a:extLst>
                <a:ext uri="{FF2B5EF4-FFF2-40B4-BE49-F238E27FC236}">
                  <a16:creationId xmlns:a16="http://schemas.microsoft.com/office/drawing/2014/main" id="{0AB81BD5-EFB0-1F85-ADEF-91DDEBDA9D42}"/>
                </a:ext>
              </a:extLst>
            </p:cNvPr>
            <p:cNvSpPr/>
            <p:nvPr/>
          </p:nvSpPr>
          <p:spPr>
            <a:xfrm>
              <a:off x="9140038" y="5227750"/>
              <a:ext cx="2638688" cy="972328"/>
            </a:xfrm>
            <a:custGeom>
              <a:avLst/>
              <a:gdLst>
                <a:gd name="connsiteX0" fmla="*/ 0 w 2638688"/>
                <a:gd name="connsiteY0" fmla="*/ 0 h 972328"/>
                <a:gd name="connsiteX1" fmla="*/ 2638688 w 2638688"/>
                <a:gd name="connsiteY1" fmla="*/ 0 h 972328"/>
                <a:gd name="connsiteX2" fmla="*/ 2638688 w 2638688"/>
                <a:gd name="connsiteY2" fmla="*/ 972328 h 972328"/>
                <a:gd name="connsiteX3" fmla="*/ 0 w 2638688"/>
                <a:gd name="connsiteY3" fmla="*/ 972328 h 972328"/>
                <a:gd name="connsiteX4" fmla="*/ 0 w 2638688"/>
                <a:gd name="connsiteY4" fmla="*/ 0 h 972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8688" h="972328">
                  <a:moveTo>
                    <a:pt x="0" y="0"/>
                  </a:moveTo>
                  <a:lnTo>
                    <a:pt x="2638688" y="0"/>
                  </a:lnTo>
                  <a:lnTo>
                    <a:pt x="2638688" y="972328"/>
                  </a:lnTo>
                  <a:lnTo>
                    <a:pt x="0" y="9723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tint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altLang="de-DE" sz="1600" kern="1200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Soluta</a:t>
              </a:r>
              <a:r>
                <a:rPr lang="fr-FR" altLang="de-DE" sz="1600" kern="1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altLang="de-DE" sz="1600" kern="1200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nobis</a:t>
              </a:r>
              <a:r>
                <a:rPr lang="fr-FR" altLang="de-DE" sz="1600" kern="1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altLang="de-DE" sz="1600" kern="1200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eleifend</a:t>
              </a:r>
              <a:r>
                <a:rPr lang="fr-FR" altLang="de-DE" sz="1600" kern="1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option </a:t>
              </a:r>
              <a:r>
                <a:rPr lang="fr-FR" altLang="de-DE" sz="1600" kern="1200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congue</a:t>
              </a:r>
              <a:endParaRPr lang="fr-FR" altLang="de-DE" sz="1600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C20D30DE-14CB-6741-26C3-FD0BA3B019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42159738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2A398F-03CB-C047-6679-D8189E8F6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Hybridfolie</a:t>
            </a:r>
            <a:br>
              <a:rPr lang="de-DE" dirty="0"/>
            </a:br>
            <a:r>
              <a:rPr lang="de-DE" dirty="0">
                <a:solidFill>
                  <a:srgbClr val="000000"/>
                </a:solidFill>
              </a:rPr>
              <a:t>Beispiel Layout: Kreisdiagramm und Tabelle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EE73A31-3A1A-2955-BF82-1A8F6A77C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9E34-33A0-49E4-B16C-3FBDE0FB2322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93C45B3-C9AF-F3D7-FBF9-7890A3CE0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32</a:t>
            </a:fld>
            <a:endParaRPr lang="de-DE" dirty="0"/>
          </a:p>
        </p:txBody>
      </p:sp>
      <p:graphicFrame>
        <p:nvGraphicFramePr>
          <p:cNvPr id="8" name="2D-Donutdiagramm" descr="Balkendiagramm: Personal nach Dienstarten">
            <a:extLst>
              <a:ext uri="{FF2B5EF4-FFF2-40B4-BE49-F238E27FC236}">
                <a16:creationId xmlns:a16="http://schemas.microsoft.com/office/drawing/2014/main" id="{70E21D8B-55D8-189A-67E2-8E2A3720B67C}"/>
              </a:ext>
            </a:extLst>
          </p:cNvPr>
          <p:cNvGraphicFramePr>
            <a:graphicFrameLocks noGrp="1"/>
          </p:cNvGraphicFramePr>
          <p:nvPr>
            <p:ph type="chart" sz="quarter" idx="15"/>
            <p:extLst>
              <p:ext uri="{D42A27DB-BD31-4B8C-83A1-F6EECF244321}">
                <p14:modId xmlns:p14="http://schemas.microsoft.com/office/powerpoint/2010/main" val="404597122"/>
              </p:ext>
            </p:extLst>
          </p:nvPr>
        </p:nvGraphicFramePr>
        <p:xfrm>
          <a:off x="442913" y="1517904"/>
          <a:ext cx="5400675" cy="4319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Tabelle">
            <a:extLst>
              <a:ext uri="{FF2B5EF4-FFF2-40B4-BE49-F238E27FC236}">
                <a16:creationId xmlns:a16="http://schemas.microsoft.com/office/drawing/2014/main" id="{A0902D6A-A9A3-5793-F2B8-60145A3346D3}"/>
              </a:ext>
            </a:extLst>
          </p:cNvPr>
          <p:cNvGraphicFramePr>
            <a:graphicFrameLocks noGrp="1"/>
          </p:cNvGraphicFramePr>
          <p:nvPr>
            <p:ph type="tbl" sz="quarter" idx="16"/>
            <p:extLst>
              <p:ext uri="{D42A27DB-BD31-4B8C-83A1-F6EECF244321}">
                <p14:modId xmlns:p14="http://schemas.microsoft.com/office/powerpoint/2010/main" val="2826124544"/>
              </p:ext>
            </p:extLst>
          </p:nvPr>
        </p:nvGraphicFramePr>
        <p:xfrm>
          <a:off x="6383338" y="1517904"/>
          <a:ext cx="5400676" cy="4319593"/>
        </p:xfrm>
        <a:graphic>
          <a:graphicData uri="http://schemas.openxmlformats.org/drawingml/2006/table">
            <a:tbl>
              <a:tblPr firstRow="1" lastRow="1" bandRow="1"/>
              <a:tblGrid>
                <a:gridCol w="2970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01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01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1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1672">
                <a:tc>
                  <a:txBody>
                    <a:bodyPr/>
                    <a:lstStyle/>
                    <a:p>
                      <a:pPr algn="l" defTabSz="914400">
                        <a:tabLst>
                          <a:tab pos="1663700" algn="l"/>
                        </a:tabLst>
                        <a:defRPr sz="2000" b="1"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r>
                        <a:rPr lang="de-DE" sz="10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Jahr</a:t>
                      </a:r>
                      <a:endParaRPr sz="1000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tabLst>
                          <a:tab pos="1663700" algn="l"/>
                        </a:tabLst>
                      </a:pPr>
                      <a:r>
                        <a:rPr sz="1000" b="1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2016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tabLst>
                          <a:tab pos="1663700" algn="l"/>
                        </a:tabLst>
                      </a:pPr>
                      <a:r>
                        <a:rPr sz="1000" b="1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2017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tabLst>
                          <a:tab pos="1663700" algn="l"/>
                        </a:tabLst>
                      </a:pPr>
                      <a:r>
                        <a:rPr sz="1000" b="1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2018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672">
                <a:tc>
                  <a:txBody>
                    <a:bodyPr/>
                    <a:lstStyle/>
                    <a:p>
                      <a:pPr algn="l" defTabSz="914400">
                        <a:tabLst>
                          <a:tab pos="1663700" algn="l"/>
                        </a:tabLst>
                      </a:pPr>
                      <a:r>
                        <a:rPr lang="de-DE" sz="1000" b="1" dirty="0" err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Consectetur</a:t>
                      </a:r>
                      <a:r>
                        <a:rPr lang="de-DE" sz="10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</a:t>
                      </a:r>
                      <a:r>
                        <a:rPr lang="de-DE" sz="1000" b="1" dirty="0" err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adipisici</a:t>
                      </a:r>
                      <a:r>
                        <a:rPr lang="de-DE" sz="10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</a:t>
                      </a:r>
                      <a:r>
                        <a:rPr lang="de-DE" sz="1000" b="1" dirty="0" err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elit</a:t>
                      </a:r>
                      <a:endParaRPr lang="de-DE" sz="1000" b="1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tabLst>
                          <a:tab pos="1663700" algn="l"/>
                        </a:tabLst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4.699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tabLst>
                          <a:tab pos="1663700" algn="l"/>
                        </a:tabLst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4.617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tabLst>
                          <a:tab pos="1663700" algn="l"/>
                        </a:tabLst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4.602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6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 </a:t>
                      </a:r>
                      <a:r>
                        <a:rPr lang="de-DE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liber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tempor</a:t>
                      </a:r>
                      <a:endParaRPr lang="de-D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321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325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327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9529">
                <a:tc>
                  <a:txBody>
                    <a:bodyPr/>
                    <a:lstStyle/>
                    <a:p>
                      <a:pPr algn="l" defTabSz="914400">
                        <a:defRPr sz="1500"/>
                      </a:pPr>
                      <a:r>
                        <a:rPr lang="de-DE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Quis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nostrud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exerci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tation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sz="1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2.370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2.345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2.369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672">
                <a:tc>
                  <a:txBody>
                    <a:bodyPr/>
                    <a:lstStyle/>
                    <a:p>
                      <a:pPr algn="l" defTabSz="914400"/>
                      <a:r>
                        <a:rPr lang="de-DE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Suscipit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lobortis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nisl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sz="1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1.227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1.189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1.241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1672">
                <a:tc>
                  <a:txBody>
                    <a:bodyPr/>
                    <a:lstStyle/>
                    <a:p>
                      <a:pPr algn="l" defTabSz="914400"/>
                      <a:r>
                        <a:rPr lang="de-DE" sz="10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Perdiet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doming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quod </a:t>
                      </a:r>
                      <a:r>
                        <a:rPr lang="de-DE" sz="10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mazim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sz="1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2.008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1.947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1.906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1672">
                <a:tc>
                  <a:txBody>
                    <a:bodyPr/>
                    <a:lstStyle/>
                    <a:p>
                      <a:pPr algn="l" defTabSz="914400"/>
                      <a:r>
                        <a:rPr lang="de-DE" sz="1000" b="1" dirty="0" err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Blandit</a:t>
                      </a:r>
                      <a:r>
                        <a:rPr lang="de-DE" sz="10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="1" dirty="0" err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praesent</a:t>
                      </a:r>
                      <a:r>
                        <a:rPr lang="de-DE" sz="10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b="1" dirty="0" err="1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luptatum</a:t>
                      </a:r>
                      <a:endParaRPr sz="1000" b="1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tabLst>
                          <a:tab pos="1663700" algn="l"/>
                        </a:tabLst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2.090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tabLst>
                          <a:tab pos="1663700" algn="l"/>
                        </a:tabLst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2.119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tabLst>
                          <a:tab pos="1663700" algn="l"/>
                        </a:tabLst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  <a:sym typeface="Arial"/>
                        </a:rPr>
                        <a:t>2.136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1672">
                <a:tc>
                  <a:txBody>
                    <a:bodyPr/>
                    <a:lstStyle/>
                    <a:p>
                      <a:pPr algn="l" defTabSz="914400"/>
                      <a:r>
                        <a:rPr lang="fr-FR" sz="10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Soluta</a:t>
                      </a:r>
                      <a:r>
                        <a:rPr lang="fr-FR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0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nobis</a:t>
                      </a:r>
                      <a:r>
                        <a:rPr lang="fr-FR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0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eleifend</a:t>
                      </a:r>
                      <a:r>
                        <a:rPr lang="fr-FR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option </a:t>
                      </a:r>
                      <a:r>
                        <a:rPr lang="fr-FR" sz="10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congue</a:t>
                      </a:r>
                      <a:endParaRPr lang="fr-FR" sz="1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1.2114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1.250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1.276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1672">
                <a:tc>
                  <a:txBody>
                    <a:bodyPr/>
                    <a:lstStyle/>
                    <a:p>
                      <a:pPr algn="l" defTabSz="914400"/>
                      <a:r>
                        <a:rPr lang="de-DE" sz="10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Hendrerit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 </a:t>
                      </a:r>
                      <a:r>
                        <a:rPr lang="de-DE" sz="10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vulputate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velit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esse 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660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559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664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1672">
                <a:tc>
                  <a:txBody>
                    <a:bodyPr/>
                    <a:lstStyle/>
                    <a:p>
                      <a:pPr algn="l" defTabSz="914400"/>
                      <a:r>
                        <a:rPr lang="de-DE" sz="10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Zril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delenit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augue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sz="1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216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210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196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1672">
                <a:tc>
                  <a:txBody>
                    <a:bodyPr/>
                    <a:lstStyle/>
                    <a:p>
                      <a:pPr algn="l" defTabSz="914400"/>
                      <a:r>
                        <a:rPr lang="de-DE" sz="10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Quis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nostrud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0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exerci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sz="1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204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183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141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1672">
                <a:tc>
                  <a:txBody>
                    <a:bodyPr/>
                    <a:lstStyle/>
                    <a:p>
                      <a:pPr algn="l" defTabSz="914400"/>
                      <a:r>
                        <a:rPr lang="de-DE" sz="10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Incidunt</a:t>
                      </a:r>
                      <a:endParaRPr lang="de-DE" sz="1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1672">
                <a:tc>
                  <a:txBody>
                    <a:bodyPr/>
                    <a:lstStyle/>
                    <a:p>
                      <a:pPr algn="l" defTabSz="914400"/>
                      <a:r>
                        <a:rPr lang="de-DE" sz="1000" b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Accumsan</a:t>
                      </a:r>
                      <a:r>
                        <a:rPr lang="de-DE" sz="10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et </a:t>
                      </a:r>
                      <a:r>
                        <a:rPr lang="de-DE" sz="1000" b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iusto</a:t>
                      </a:r>
                      <a:endParaRPr lang="de-DE" sz="10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0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6.789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0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6.736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10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6.738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4A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8D790F08-9889-EF4C-7B43-137C8D2A2F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34807119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D413D6-CD9A-CDBC-588B-876433D92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Final Slide</a:t>
            </a:r>
            <a:br>
              <a:rPr lang="de-DE" dirty="0"/>
            </a:br>
            <a:r>
              <a:rPr lang="de-DE" dirty="0"/>
              <a:t>Duis </a:t>
            </a:r>
            <a:r>
              <a:rPr lang="de-DE" dirty="0" err="1"/>
              <a:t>autem</a:t>
            </a:r>
            <a:r>
              <a:rPr lang="de-DE" dirty="0"/>
              <a:t> </a:t>
            </a:r>
            <a:r>
              <a:rPr lang="de-DE" dirty="0" err="1"/>
              <a:t>vel</a:t>
            </a:r>
            <a:r>
              <a:rPr lang="de-DE" dirty="0"/>
              <a:t> </a:t>
            </a:r>
            <a:r>
              <a:rPr lang="de-DE" dirty="0" err="1"/>
              <a:t>eum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E92B4B8-2C53-124B-02C0-2241607B5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14F46-A0DD-416F-9C6B-35D3AB86453C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7CD60A2-47CB-9B57-8BB1-A410DBB63D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80800" y="6462000"/>
            <a:ext cx="6264000" cy="180000"/>
          </a:xfrm>
        </p:spPr>
        <p:txBody>
          <a:bodyPr/>
          <a:lstStyle/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C72D92F-76C8-D97F-E69C-D0C31F2B39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Jane </a:t>
            </a:r>
            <a:r>
              <a:rPr lang="de-DE" dirty="0" err="1"/>
              <a:t>Doe</a:t>
            </a:r>
            <a:endParaRPr lang="de-DE" dirty="0"/>
          </a:p>
          <a:p>
            <a:r>
              <a:rPr lang="de-DE" dirty="0"/>
              <a:t>Robot Learning Lab</a:t>
            </a:r>
          </a:p>
          <a:p>
            <a:r>
              <a:rPr lang="de-DE" dirty="0"/>
              <a:t>Phone  +XX XXX 123456789</a:t>
            </a:r>
          </a:p>
          <a:p>
            <a:r>
              <a:rPr lang="de-DE" dirty="0"/>
              <a:t>jane.doe@cs.uni-freiburg.de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325CC49-BEC3-8882-44A9-8521B4877E8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John </a:t>
            </a:r>
            <a:r>
              <a:rPr lang="de-DE" dirty="0" err="1"/>
              <a:t>Doe</a:t>
            </a:r>
            <a:endParaRPr lang="de-DE" dirty="0"/>
          </a:p>
          <a:p>
            <a:r>
              <a:rPr lang="de-DE" dirty="0"/>
              <a:t>Robot Learning Lab</a:t>
            </a:r>
          </a:p>
          <a:p>
            <a:r>
              <a:rPr lang="de-DE" dirty="0"/>
              <a:t>Phone  +XX XXX 123456789</a:t>
            </a:r>
          </a:p>
          <a:p>
            <a:r>
              <a:rPr lang="de-DE" dirty="0"/>
              <a:t>john.doe@cs.uni-freiburg.de</a:t>
            </a:r>
          </a:p>
        </p:txBody>
      </p:sp>
    </p:spTree>
    <p:extLst>
      <p:ext uri="{BB962C8B-B14F-4D97-AF65-F5344CB8AC3E}">
        <p14:creationId xmlns:p14="http://schemas.microsoft.com/office/powerpoint/2010/main" val="719400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EFB41D-A683-97AB-C9F1-E04AD01BA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</a:t>
            </a:r>
            <a:br>
              <a:rPr lang="de-DE" dirty="0"/>
            </a:br>
            <a:r>
              <a:rPr lang="de-DE" dirty="0">
                <a:solidFill>
                  <a:srgbClr val="000000"/>
                </a:solidFill>
              </a:rPr>
              <a:t>Beispiel </a:t>
            </a:r>
            <a:r>
              <a:rPr lang="pt-BR" dirty="0">
                <a:solidFill>
                  <a:srgbClr val="000000"/>
                </a:solidFill>
              </a:rPr>
              <a:t>Layout: zweispaltige und fortlaufende Agenda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1C53E38-3239-B069-D1EE-C77CD7131D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b="1" dirty="0">
                <a:solidFill>
                  <a:schemeClr val="accent1"/>
                </a:solidFill>
              </a:rPr>
              <a:t>1. Kapitelname:</a:t>
            </a:r>
            <a:r>
              <a:rPr lang="de-DE" dirty="0"/>
              <a:t>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  <a:p>
            <a:r>
              <a:rPr lang="de-DE" b="1" dirty="0">
                <a:solidFill>
                  <a:schemeClr val="accent1"/>
                </a:solidFill>
              </a:rPr>
              <a:t>2. Kapitelname:</a:t>
            </a:r>
            <a:r>
              <a:rPr lang="de-DE" dirty="0"/>
              <a:t> Duis </a:t>
            </a:r>
            <a:r>
              <a:rPr lang="de-DE" dirty="0" err="1"/>
              <a:t>autem</a:t>
            </a:r>
            <a:r>
              <a:rPr lang="de-DE" dirty="0"/>
              <a:t> </a:t>
            </a:r>
            <a:r>
              <a:rPr lang="de-DE" dirty="0" err="1"/>
              <a:t>vel</a:t>
            </a:r>
            <a:r>
              <a:rPr lang="de-DE" dirty="0"/>
              <a:t> </a:t>
            </a:r>
            <a:r>
              <a:rPr lang="de-DE" dirty="0" err="1"/>
              <a:t>eum</a:t>
            </a:r>
            <a:r>
              <a:rPr lang="de-DE" dirty="0"/>
              <a:t> </a:t>
            </a:r>
            <a:r>
              <a:rPr lang="de-DE" dirty="0" err="1"/>
              <a:t>iriure</a:t>
            </a:r>
            <a:r>
              <a:rPr lang="de-DE" dirty="0"/>
              <a:t> </a:t>
            </a:r>
            <a:r>
              <a:rPr lang="de-DE" dirty="0" err="1"/>
              <a:t>dolor</a:t>
            </a:r>
            <a:endParaRPr lang="de-DE" dirty="0"/>
          </a:p>
          <a:p>
            <a:r>
              <a:rPr lang="de-DE" b="1" dirty="0">
                <a:solidFill>
                  <a:schemeClr val="accent1"/>
                </a:solidFill>
              </a:rPr>
              <a:t>3. Kapitelname: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wisi</a:t>
            </a:r>
            <a:r>
              <a:rPr lang="de-DE" dirty="0"/>
              <a:t> </a:t>
            </a:r>
            <a:r>
              <a:rPr lang="de-DE" dirty="0" err="1"/>
              <a:t>enim</a:t>
            </a:r>
            <a:r>
              <a:rPr lang="de-DE" dirty="0"/>
              <a:t> ad</a:t>
            </a:r>
          </a:p>
          <a:p>
            <a:r>
              <a:rPr lang="de-DE" b="1" dirty="0">
                <a:solidFill>
                  <a:schemeClr val="accent1"/>
                </a:solidFill>
              </a:rPr>
              <a:t>4. Kapitelname:</a:t>
            </a:r>
            <a:r>
              <a:rPr lang="de-DE" dirty="0"/>
              <a:t> Nam </a:t>
            </a:r>
            <a:r>
              <a:rPr lang="de-DE" dirty="0" err="1"/>
              <a:t>liber</a:t>
            </a:r>
            <a:r>
              <a:rPr lang="de-DE" dirty="0"/>
              <a:t> </a:t>
            </a:r>
            <a:r>
              <a:rPr lang="de-DE" dirty="0" err="1"/>
              <a:t>tempor</a:t>
            </a:r>
            <a:endParaRPr lang="de-DE" dirty="0"/>
          </a:p>
          <a:p>
            <a:r>
              <a:rPr lang="de-DE" b="1" dirty="0">
                <a:solidFill>
                  <a:schemeClr val="accent1"/>
                </a:solidFill>
              </a:rPr>
              <a:t>5. Kapitelname:</a:t>
            </a:r>
            <a:r>
              <a:rPr lang="de-DE" dirty="0"/>
              <a:t> 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eos</a:t>
            </a:r>
            <a:r>
              <a:rPr lang="de-DE" dirty="0"/>
              <a:t> et </a:t>
            </a:r>
            <a:r>
              <a:rPr lang="de-DE" dirty="0" err="1"/>
              <a:t>accusam</a:t>
            </a:r>
            <a:r>
              <a:rPr lang="de-DE" dirty="0"/>
              <a:t> et </a:t>
            </a:r>
            <a:r>
              <a:rPr lang="de-DE" dirty="0" err="1"/>
              <a:t>justo</a:t>
            </a:r>
            <a:endParaRPr lang="de-DE" dirty="0"/>
          </a:p>
          <a:p>
            <a:r>
              <a:rPr lang="de-DE" b="1" dirty="0">
                <a:solidFill>
                  <a:schemeClr val="accent1"/>
                </a:solidFill>
              </a:rPr>
              <a:t>6. Kapitelname:</a:t>
            </a:r>
            <a:r>
              <a:rPr lang="de-DE" dirty="0"/>
              <a:t>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endParaRPr lang="de-DE" dirty="0"/>
          </a:p>
          <a:p>
            <a:r>
              <a:rPr lang="de-DE" b="1" dirty="0">
                <a:solidFill>
                  <a:schemeClr val="accent1"/>
                </a:solidFill>
              </a:rPr>
              <a:t>7. Kapitelname:</a:t>
            </a:r>
            <a:r>
              <a:rPr lang="de-DE" dirty="0"/>
              <a:t>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  <a:p>
            <a:r>
              <a:rPr lang="de-DE" b="1" dirty="0">
                <a:solidFill>
                  <a:schemeClr val="accent1"/>
                </a:solidFill>
              </a:rPr>
              <a:t>8. Kapitelname:</a:t>
            </a:r>
            <a:r>
              <a:rPr lang="de-DE" dirty="0"/>
              <a:t> Duis </a:t>
            </a:r>
            <a:r>
              <a:rPr lang="de-DE" dirty="0" err="1"/>
              <a:t>autem</a:t>
            </a:r>
            <a:r>
              <a:rPr lang="de-DE" dirty="0"/>
              <a:t> </a:t>
            </a:r>
            <a:r>
              <a:rPr lang="de-DE" dirty="0" err="1"/>
              <a:t>vel</a:t>
            </a:r>
            <a:r>
              <a:rPr lang="de-DE" dirty="0"/>
              <a:t> </a:t>
            </a:r>
            <a:r>
              <a:rPr lang="de-DE" dirty="0" err="1"/>
              <a:t>eum</a:t>
            </a:r>
            <a:r>
              <a:rPr lang="de-DE" dirty="0"/>
              <a:t> </a:t>
            </a:r>
            <a:r>
              <a:rPr lang="de-DE" dirty="0" err="1"/>
              <a:t>iriure</a:t>
            </a:r>
            <a:r>
              <a:rPr lang="de-DE" dirty="0"/>
              <a:t> </a:t>
            </a:r>
            <a:r>
              <a:rPr lang="de-DE" dirty="0" err="1"/>
              <a:t>dolor</a:t>
            </a:r>
            <a:endParaRPr lang="de-DE" dirty="0"/>
          </a:p>
          <a:p>
            <a:r>
              <a:rPr lang="de-DE" b="1" dirty="0">
                <a:solidFill>
                  <a:schemeClr val="accent1"/>
                </a:solidFill>
              </a:rPr>
              <a:t>9. Kapitelname: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wisi</a:t>
            </a:r>
            <a:r>
              <a:rPr lang="de-DE" dirty="0"/>
              <a:t> </a:t>
            </a:r>
            <a:r>
              <a:rPr lang="de-DE" dirty="0" err="1"/>
              <a:t>enim</a:t>
            </a:r>
            <a:r>
              <a:rPr lang="de-DE" dirty="0"/>
              <a:t> ad</a:t>
            </a:r>
          </a:p>
          <a:p>
            <a:r>
              <a:rPr lang="de-DE" b="1" dirty="0">
                <a:solidFill>
                  <a:schemeClr val="accent1"/>
                </a:solidFill>
              </a:rPr>
              <a:t>10. Kapitelname:</a:t>
            </a:r>
            <a:r>
              <a:rPr lang="de-DE" dirty="0"/>
              <a:t> Nam </a:t>
            </a:r>
            <a:r>
              <a:rPr lang="de-DE" dirty="0" err="1"/>
              <a:t>liber</a:t>
            </a:r>
            <a:r>
              <a:rPr lang="de-DE" dirty="0"/>
              <a:t> </a:t>
            </a:r>
            <a:r>
              <a:rPr lang="de-DE" dirty="0" err="1"/>
              <a:t>tempor</a:t>
            </a:r>
            <a:endParaRPr lang="de-DE" dirty="0"/>
          </a:p>
          <a:p>
            <a:r>
              <a:rPr lang="de-DE" b="1" dirty="0">
                <a:solidFill>
                  <a:schemeClr val="accent1"/>
                </a:solidFill>
              </a:rPr>
              <a:t>11. Kapitelname:</a:t>
            </a:r>
            <a:r>
              <a:rPr lang="de-DE" dirty="0"/>
              <a:t> 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eos</a:t>
            </a:r>
            <a:r>
              <a:rPr lang="de-DE" dirty="0"/>
              <a:t> et </a:t>
            </a:r>
            <a:r>
              <a:rPr lang="de-DE" dirty="0" err="1"/>
              <a:t>accusam</a:t>
            </a:r>
            <a:r>
              <a:rPr lang="de-DE" dirty="0"/>
              <a:t> et</a:t>
            </a:r>
          </a:p>
          <a:p>
            <a:r>
              <a:rPr lang="de-DE" b="1" dirty="0">
                <a:solidFill>
                  <a:schemeClr val="accent1"/>
                </a:solidFill>
              </a:rPr>
              <a:t>12. Kapitelname:</a:t>
            </a:r>
            <a:r>
              <a:rPr lang="de-DE" dirty="0"/>
              <a:t>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endParaRPr lang="de-DE" dirty="0"/>
          </a:p>
          <a:p>
            <a:r>
              <a:rPr lang="de-DE" b="1" dirty="0">
                <a:solidFill>
                  <a:schemeClr val="accent1"/>
                </a:solidFill>
              </a:rPr>
              <a:t>13. Kapitelname:</a:t>
            </a:r>
            <a:r>
              <a:rPr lang="de-DE" dirty="0"/>
              <a:t>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  <a:p>
            <a:r>
              <a:rPr lang="de-DE" b="1" dirty="0">
                <a:solidFill>
                  <a:schemeClr val="accent1"/>
                </a:solidFill>
              </a:rPr>
              <a:t>14. Kapitelname:</a:t>
            </a:r>
            <a:r>
              <a:rPr lang="de-DE" dirty="0"/>
              <a:t> Duis </a:t>
            </a:r>
            <a:r>
              <a:rPr lang="de-DE" dirty="0" err="1"/>
              <a:t>autem</a:t>
            </a:r>
            <a:r>
              <a:rPr lang="de-DE" dirty="0"/>
              <a:t> </a:t>
            </a:r>
            <a:r>
              <a:rPr lang="de-DE" dirty="0" err="1"/>
              <a:t>vel</a:t>
            </a:r>
            <a:r>
              <a:rPr lang="de-DE" dirty="0"/>
              <a:t> </a:t>
            </a:r>
            <a:r>
              <a:rPr lang="de-DE" dirty="0" err="1"/>
              <a:t>eum</a:t>
            </a:r>
            <a:r>
              <a:rPr lang="de-DE" dirty="0"/>
              <a:t> </a:t>
            </a:r>
            <a:r>
              <a:rPr lang="de-DE" dirty="0" err="1"/>
              <a:t>iriure</a:t>
            </a:r>
            <a:endParaRPr lang="de-DE" dirty="0"/>
          </a:p>
          <a:p>
            <a:r>
              <a:rPr lang="de-DE" b="1" dirty="0">
                <a:solidFill>
                  <a:schemeClr val="accent1"/>
                </a:solidFill>
              </a:rPr>
              <a:t>15. Kapitelname: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wisi</a:t>
            </a:r>
            <a:r>
              <a:rPr lang="de-DE" dirty="0"/>
              <a:t> </a:t>
            </a:r>
            <a:r>
              <a:rPr lang="de-DE" dirty="0" err="1"/>
              <a:t>enim</a:t>
            </a:r>
            <a:r>
              <a:rPr lang="de-DE" dirty="0"/>
              <a:t> ad</a:t>
            </a:r>
          </a:p>
          <a:p>
            <a:r>
              <a:rPr lang="de-DE" b="1" dirty="0">
                <a:solidFill>
                  <a:schemeClr val="accent1"/>
                </a:solidFill>
              </a:rPr>
              <a:t>16. Kapitelname:</a:t>
            </a:r>
            <a:r>
              <a:rPr lang="de-DE" dirty="0"/>
              <a:t> Nam </a:t>
            </a:r>
            <a:r>
              <a:rPr lang="de-DE" dirty="0" err="1"/>
              <a:t>liber</a:t>
            </a:r>
            <a:r>
              <a:rPr lang="de-DE" dirty="0"/>
              <a:t> </a:t>
            </a:r>
            <a:r>
              <a:rPr lang="de-DE" dirty="0" err="1"/>
              <a:t>tempor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6224570-0403-1B14-DD7F-CBECDA2370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EE63CB6-0E6D-42C9-82AB-D90B0C217C85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9508C7-EEB5-FB9B-F47A-575D7B130E2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2ADC786F-01E0-981D-93B4-32BD23A44A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1467494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7B5ED6-B39B-53B6-CA96-D825C1474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Kapitel-</a:t>
            </a:r>
            <a:r>
              <a:rPr lang="de-DE" dirty="0" err="1"/>
              <a:t>Trenner</a:t>
            </a:r>
            <a:br>
              <a:rPr lang="de-DE" dirty="0"/>
            </a:br>
            <a:r>
              <a:rPr lang="de-DE" dirty="0">
                <a:solidFill>
                  <a:srgbClr val="000000"/>
                </a:solidFill>
              </a:rPr>
              <a:t>Duis </a:t>
            </a:r>
            <a:r>
              <a:rPr lang="de-DE" dirty="0" err="1">
                <a:solidFill>
                  <a:srgbClr val="000000"/>
                </a:solidFill>
              </a:rPr>
              <a:t>autem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vel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eum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7FFCA69-AE9C-25C2-44A7-A66A1D9E96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eos</a:t>
            </a:r>
            <a:r>
              <a:rPr lang="de-DE" dirty="0"/>
              <a:t> et </a:t>
            </a:r>
            <a:r>
              <a:rPr lang="de-DE" dirty="0" err="1"/>
              <a:t>accusam</a:t>
            </a:r>
            <a:r>
              <a:rPr lang="de-DE" dirty="0"/>
              <a:t> et </a:t>
            </a:r>
            <a:r>
              <a:rPr lang="de-DE" dirty="0" err="1"/>
              <a:t>justo</a:t>
            </a:r>
            <a:endParaRPr lang="de-DE" dirty="0"/>
          </a:p>
          <a:p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75E4DED-5F82-21DA-E636-6F41D8B78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B3787-0B07-4403-8EDF-F62ED3421A0A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4AB64E1-4CA8-AE4A-5355-9F3FA6D6F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447D69A0-6D57-2874-7818-30908E21F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1999382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3FEC8-02BD-AB13-0CB3-3627FB5E8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Textfolie</a:t>
            </a:r>
            <a:endParaRPr lang="en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F7C1D-9C96-5513-89DE-C4CEA26E31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b="1" dirty="0">
                <a:solidFill>
                  <a:schemeClr val="accent1"/>
                </a:solidFill>
              </a:rPr>
              <a:t>Nam </a:t>
            </a:r>
            <a:r>
              <a:rPr lang="pt-BR" b="1" dirty="0" err="1">
                <a:solidFill>
                  <a:schemeClr val="accent1"/>
                </a:solidFill>
              </a:rPr>
              <a:t>liber</a:t>
            </a:r>
            <a:r>
              <a:rPr lang="pt-BR" b="1" dirty="0">
                <a:solidFill>
                  <a:schemeClr val="accent1"/>
                </a:solidFill>
              </a:rPr>
              <a:t> </a:t>
            </a:r>
            <a:r>
              <a:rPr lang="pt-BR" b="1" dirty="0" err="1">
                <a:solidFill>
                  <a:schemeClr val="accent1"/>
                </a:solidFill>
              </a:rPr>
              <a:t>tempor</a:t>
            </a:r>
            <a:r>
              <a:rPr lang="pt-BR" b="1" dirty="0">
                <a:solidFill>
                  <a:schemeClr val="accent1"/>
                </a:solidFill>
              </a:rPr>
              <a:t> cum soluta </a:t>
            </a:r>
            <a:r>
              <a:rPr lang="pt-BR" b="1" dirty="0" err="1">
                <a:solidFill>
                  <a:schemeClr val="accent1"/>
                </a:solidFill>
              </a:rPr>
              <a:t>nobis</a:t>
            </a:r>
            <a:r>
              <a:rPr lang="pt-BR" b="1" dirty="0">
                <a:solidFill>
                  <a:schemeClr val="accent1"/>
                </a:solidFill>
              </a:rPr>
              <a:t> </a:t>
            </a:r>
            <a:r>
              <a:rPr lang="pt-BR" b="1" dirty="0" err="1">
                <a:solidFill>
                  <a:schemeClr val="accent1"/>
                </a:solidFill>
              </a:rPr>
              <a:t>eleifend</a:t>
            </a:r>
            <a:endParaRPr lang="pt-BR" b="1" dirty="0">
              <a:solidFill>
                <a:schemeClr val="accent1"/>
              </a:solidFill>
            </a:endParaRPr>
          </a:p>
          <a:p>
            <a:r>
              <a:rPr lang="de-DE" b="1" dirty="0" err="1"/>
              <a:t>Lorem</a:t>
            </a:r>
            <a:r>
              <a:rPr lang="de-DE" b="1" dirty="0"/>
              <a:t> </a:t>
            </a:r>
            <a:r>
              <a:rPr lang="de-DE" b="1" dirty="0" err="1"/>
              <a:t>ipsum</a:t>
            </a:r>
            <a:r>
              <a:rPr lang="de-DE" b="1" dirty="0"/>
              <a:t> </a:t>
            </a:r>
            <a:r>
              <a:rPr lang="de-DE" b="1" dirty="0" err="1"/>
              <a:t>dolor</a:t>
            </a:r>
            <a:r>
              <a:rPr lang="de-DE" b="1" dirty="0"/>
              <a:t> </a:t>
            </a:r>
            <a:r>
              <a:rPr lang="de-DE" b="1" dirty="0" err="1"/>
              <a:t>sit</a:t>
            </a:r>
            <a:r>
              <a:rPr lang="de-DE" b="1" dirty="0"/>
              <a:t> </a:t>
            </a:r>
            <a:r>
              <a:rPr lang="de-DE" b="1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consectetur</a:t>
            </a:r>
            <a:r>
              <a:rPr lang="de-DE" dirty="0"/>
              <a:t> </a:t>
            </a:r>
            <a:r>
              <a:rPr lang="de-DE" dirty="0" err="1"/>
              <a:t>adipisici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, sed </a:t>
            </a:r>
            <a:r>
              <a:rPr lang="de-DE" dirty="0" err="1"/>
              <a:t>eiusmod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incidunt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aliqua</a:t>
            </a:r>
            <a:r>
              <a:rPr lang="de-DE" dirty="0"/>
              <a:t>.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enim</a:t>
            </a:r>
            <a:r>
              <a:rPr lang="de-DE" dirty="0"/>
              <a:t> ad minim </a:t>
            </a:r>
            <a:r>
              <a:rPr lang="de-DE" dirty="0" err="1"/>
              <a:t>veniam</a:t>
            </a:r>
            <a:r>
              <a:rPr lang="de-DE" dirty="0"/>
              <a:t>, </a:t>
            </a:r>
            <a:r>
              <a:rPr lang="de-DE" dirty="0" err="1"/>
              <a:t>quis</a:t>
            </a:r>
            <a:r>
              <a:rPr lang="de-DE" dirty="0"/>
              <a:t> </a:t>
            </a:r>
            <a:r>
              <a:rPr lang="de-DE" dirty="0" err="1"/>
              <a:t>nostrud</a:t>
            </a:r>
            <a:r>
              <a:rPr lang="de-DE" dirty="0"/>
              <a:t> </a:t>
            </a:r>
            <a:r>
              <a:rPr lang="de-DE" dirty="0" err="1"/>
              <a:t>exercitation</a:t>
            </a:r>
            <a:r>
              <a:rPr lang="de-DE" dirty="0"/>
              <a:t> </a:t>
            </a:r>
            <a:r>
              <a:rPr lang="de-DE" dirty="0" err="1"/>
              <a:t>ullamco</a:t>
            </a:r>
            <a:r>
              <a:rPr lang="de-DE" dirty="0"/>
              <a:t> </a:t>
            </a:r>
            <a:r>
              <a:rPr lang="de-DE" dirty="0" err="1"/>
              <a:t>laboris</a:t>
            </a:r>
            <a:r>
              <a:rPr lang="de-DE" dirty="0"/>
              <a:t> nisi </a:t>
            </a:r>
            <a:r>
              <a:rPr lang="de-DE" dirty="0" err="1"/>
              <a:t>ut</a:t>
            </a:r>
            <a:r>
              <a:rPr lang="de-DE" dirty="0"/>
              <a:t> aliquid ex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commodi</a:t>
            </a:r>
            <a:r>
              <a:rPr lang="de-DE" dirty="0"/>
              <a:t> </a:t>
            </a:r>
            <a:r>
              <a:rPr lang="de-DE" dirty="0" err="1"/>
              <a:t>consequat</a:t>
            </a:r>
            <a:r>
              <a:rPr lang="de-DE" dirty="0"/>
              <a:t>.</a:t>
            </a:r>
          </a:p>
          <a:p>
            <a:r>
              <a:rPr lang="de-DE" b="1" dirty="0"/>
              <a:t>Duis </a:t>
            </a:r>
            <a:r>
              <a:rPr lang="de-DE" b="1" dirty="0" err="1"/>
              <a:t>autem</a:t>
            </a:r>
            <a:r>
              <a:rPr lang="de-DE" b="1" dirty="0"/>
              <a:t> </a:t>
            </a:r>
            <a:r>
              <a:rPr lang="de-DE" b="1" dirty="0" err="1"/>
              <a:t>vel</a:t>
            </a:r>
            <a:r>
              <a:rPr lang="de-DE" b="1" dirty="0"/>
              <a:t> </a:t>
            </a:r>
            <a:r>
              <a:rPr lang="de-DE" b="1" dirty="0" err="1"/>
              <a:t>eum</a:t>
            </a:r>
            <a:r>
              <a:rPr lang="de-DE" b="1" dirty="0"/>
              <a:t> </a:t>
            </a:r>
            <a:r>
              <a:rPr lang="de-DE" b="1" dirty="0" err="1"/>
              <a:t>iriure</a:t>
            </a:r>
            <a:r>
              <a:rPr lang="de-DE" b="1" dirty="0"/>
              <a:t> </a:t>
            </a:r>
            <a:r>
              <a:rPr lang="de-DE" b="1" dirty="0" err="1"/>
              <a:t>dolor</a:t>
            </a:r>
            <a:r>
              <a:rPr lang="de-DE" dirty="0"/>
              <a:t> in </a:t>
            </a:r>
            <a:r>
              <a:rPr lang="de-DE" dirty="0" err="1"/>
              <a:t>hendrerit</a:t>
            </a:r>
            <a:r>
              <a:rPr lang="de-DE" dirty="0"/>
              <a:t> in </a:t>
            </a:r>
            <a:r>
              <a:rPr lang="de-DE" dirty="0" err="1"/>
              <a:t>vulputate</a:t>
            </a:r>
            <a:r>
              <a:rPr lang="de-DE" dirty="0"/>
              <a:t> </a:t>
            </a:r>
            <a:r>
              <a:rPr lang="de-DE" dirty="0" err="1"/>
              <a:t>velit</a:t>
            </a:r>
            <a:r>
              <a:rPr lang="de-DE" dirty="0"/>
              <a:t> esse </a:t>
            </a:r>
            <a:r>
              <a:rPr lang="de-DE" dirty="0" err="1"/>
              <a:t>molestie</a:t>
            </a:r>
            <a:r>
              <a:rPr lang="de-DE" dirty="0"/>
              <a:t> </a:t>
            </a:r>
            <a:r>
              <a:rPr lang="de-DE" dirty="0" err="1"/>
              <a:t>consequat</a:t>
            </a:r>
            <a:r>
              <a:rPr lang="de-DE" dirty="0"/>
              <a:t>, </a:t>
            </a:r>
            <a:r>
              <a:rPr lang="de-DE" dirty="0" err="1"/>
              <a:t>vel</a:t>
            </a:r>
            <a:r>
              <a:rPr lang="de-DE" dirty="0"/>
              <a:t> </a:t>
            </a:r>
            <a:r>
              <a:rPr lang="de-DE" dirty="0" err="1"/>
              <a:t>illum</a:t>
            </a:r>
            <a:r>
              <a:rPr lang="de-DE" dirty="0"/>
              <a:t> </a:t>
            </a:r>
            <a:r>
              <a:rPr lang="de-DE" dirty="0" err="1"/>
              <a:t>dolore</a:t>
            </a:r>
            <a:r>
              <a:rPr lang="de-DE" dirty="0"/>
              <a:t> </a:t>
            </a:r>
            <a:r>
              <a:rPr lang="de-DE" dirty="0" err="1"/>
              <a:t>eu</a:t>
            </a:r>
            <a:r>
              <a:rPr lang="de-DE" dirty="0"/>
              <a:t> </a:t>
            </a:r>
            <a:r>
              <a:rPr lang="de-DE" dirty="0" err="1"/>
              <a:t>feugiat</a:t>
            </a:r>
            <a:r>
              <a:rPr lang="de-DE" dirty="0"/>
              <a:t> nulla </a:t>
            </a:r>
            <a:r>
              <a:rPr lang="de-DE" dirty="0" err="1"/>
              <a:t>facilisis</a:t>
            </a:r>
            <a:r>
              <a:rPr lang="de-DE" dirty="0"/>
              <a:t> 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eros</a:t>
            </a:r>
            <a:r>
              <a:rPr lang="de-DE" dirty="0"/>
              <a:t> et </a:t>
            </a:r>
            <a:r>
              <a:rPr lang="de-DE" dirty="0" err="1"/>
              <a:t>accumsan</a:t>
            </a:r>
            <a:r>
              <a:rPr lang="de-DE" dirty="0"/>
              <a:t> et </a:t>
            </a:r>
            <a:r>
              <a:rPr lang="de-DE" dirty="0" err="1"/>
              <a:t>iusto</a:t>
            </a:r>
            <a:r>
              <a:rPr lang="de-DE" dirty="0"/>
              <a:t> </a:t>
            </a:r>
            <a:r>
              <a:rPr lang="de-DE" dirty="0" err="1"/>
              <a:t>odio</a:t>
            </a:r>
            <a:r>
              <a:rPr lang="de-DE" dirty="0"/>
              <a:t> </a:t>
            </a:r>
            <a:r>
              <a:rPr lang="de-DE" dirty="0" err="1"/>
              <a:t>dignissim</a:t>
            </a:r>
            <a:r>
              <a:rPr lang="de-DE" dirty="0"/>
              <a:t> </a:t>
            </a:r>
            <a:r>
              <a:rPr lang="de-DE" dirty="0" err="1"/>
              <a:t>qui</a:t>
            </a:r>
            <a:r>
              <a:rPr lang="de-DE" dirty="0"/>
              <a:t> </a:t>
            </a:r>
            <a:r>
              <a:rPr lang="de-DE" dirty="0" err="1"/>
              <a:t>blandit</a:t>
            </a:r>
            <a:r>
              <a:rPr lang="de-DE" dirty="0"/>
              <a:t> </a:t>
            </a:r>
            <a:r>
              <a:rPr lang="de-DE" dirty="0" err="1"/>
              <a:t>praesent</a:t>
            </a:r>
            <a:r>
              <a:rPr lang="de-DE" dirty="0"/>
              <a:t> </a:t>
            </a:r>
            <a:r>
              <a:rPr lang="de-DE" dirty="0" err="1"/>
              <a:t>luptatum</a:t>
            </a:r>
            <a:r>
              <a:rPr lang="de-DE" dirty="0"/>
              <a:t> </a:t>
            </a:r>
            <a:r>
              <a:rPr lang="de-DE" dirty="0" err="1"/>
              <a:t>zzril</a:t>
            </a:r>
            <a:r>
              <a:rPr lang="de-DE" dirty="0"/>
              <a:t> </a:t>
            </a:r>
            <a:r>
              <a:rPr lang="de-DE" dirty="0" err="1"/>
              <a:t>delenit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duis</a:t>
            </a:r>
            <a:r>
              <a:rPr lang="de-DE" dirty="0"/>
              <a:t> </a:t>
            </a:r>
            <a:r>
              <a:rPr lang="de-DE" dirty="0" err="1"/>
              <a:t>dolore</a:t>
            </a:r>
            <a:r>
              <a:rPr lang="de-DE" dirty="0"/>
              <a:t> </a:t>
            </a:r>
            <a:r>
              <a:rPr lang="de-DE" dirty="0" err="1"/>
              <a:t>te</a:t>
            </a:r>
            <a:r>
              <a:rPr lang="de-DE" dirty="0"/>
              <a:t> </a:t>
            </a:r>
            <a:r>
              <a:rPr lang="de-DE" dirty="0" err="1"/>
              <a:t>feugait</a:t>
            </a:r>
            <a:r>
              <a:rPr lang="de-DE" dirty="0"/>
              <a:t> nulla </a:t>
            </a:r>
            <a:r>
              <a:rPr lang="de-DE" dirty="0" err="1"/>
              <a:t>facilisi</a:t>
            </a:r>
            <a:r>
              <a:rPr lang="de-DE" dirty="0"/>
              <a:t>.</a:t>
            </a:r>
          </a:p>
          <a:p>
            <a:r>
              <a:rPr lang="de-DE" b="1" dirty="0" err="1"/>
              <a:t>Ut</a:t>
            </a:r>
            <a:r>
              <a:rPr lang="de-DE" b="1" dirty="0"/>
              <a:t> </a:t>
            </a:r>
            <a:r>
              <a:rPr lang="de-DE" b="1" dirty="0" err="1"/>
              <a:t>wisi</a:t>
            </a:r>
            <a:r>
              <a:rPr lang="de-DE" b="1" dirty="0"/>
              <a:t> </a:t>
            </a:r>
            <a:r>
              <a:rPr lang="de-DE" b="1" dirty="0" err="1"/>
              <a:t>enim</a:t>
            </a:r>
            <a:r>
              <a:rPr lang="de-DE" b="1" dirty="0"/>
              <a:t> ad minim </a:t>
            </a:r>
            <a:r>
              <a:rPr lang="de-DE" b="1" dirty="0" err="1"/>
              <a:t>veniam</a:t>
            </a:r>
            <a:r>
              <a:rPr lang="de-DE" dirty="0"/>
              <a:t>, </a:t>
            </a:r>
            <a:r>
              <a:rPr lang="de-DE" dirty="0" err="1"/>
              <a:t>quis</a:t>
            </a:r>
            <a:r>
              <a:rPr lang="de-DE" dirty="0"/>
              <a:t> </a:t>
            </a:r>
            <a:r>
              <a:rPr lang="de-DE" dirty="0" err="1"/>
              <a:t>nostrud</a:t>
            </a:r>
            <a:r>
              <a:rPr lang="de-DE" dirty="0"/>
              <a:t> </a:t>
            </a:r>
            <a:r>
              <a:rPr lang="de-DE" dirty="0" err="1"/>
              <a:t>exerci</a:t>
            </a:r>
            <a:r>
              <a:rPr lang="de-DE" dirty="0"/>
              <a:t> </a:t>
            </a:r>
            <a:r>
              <a:rPr lang="de-DE" dirty="0" err="1"/>
              <a:t>tation</a:t>
            </a:r>
            <a:r>
              <a:rPr lang="de-DE" dirty="0"/>
              <a:t> </a:t>
            </a:r>
            <a:r>
              <a:rPr lang="de-DE" dirty="0" err="1"/>
              <a:t>ullamcorper</a:t>
            </a:r>
            <a:r>
              <a:rPr lang="de-DE" dirty="0"/>
              <a:t> </a:t>
            </a:r>
            <a:r>
              <a:rPr lang="de-DE" dirty="0" err="1"/>
              <a:t>suscipit</a:t>
            </a:r>
            <a:r>
              <a:rPr lang="de-DE" dirty="0"/>
              <a:t> </a:t>
            </a:r>
            <a:r>
              <a:rPr lang="de-DE" dirty="0" err="1"/>
              <a:t>lobortis</a:t>
            </a:r>
            <a:r>
              <a:rPr lang="de-DE" dirty="0"/>
              <a:t> </a:t>
            </a:r>
            <a:r>
              <a:rPr lang="de-DE" dirty="0" err="1"/>
              <a:t>nisl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aliquip</a:t>
            </a:r>
            <a:r>
              <a:rPr lang="de-DE" dirty="0"/>
              <a:t> ex </a:t>
            </a:r>
            <a:r>
              <a:rPr lang="de-DE" dirty="0" err="1"/>
              <a:t>ea</a:t>
            </a:r>
            <a:r>
              <a:rPr lang="de-DE" dirty="0"/>
              <a:t> commodo </a:t>
            </a:r>
            <a:r>
              <a:rPr lang="de-DE" dirty="0" err="1"/>
              <a:t>consequat</a:t>
            </a:r>
            <a:r>
              <a:rPr lang="de-DE" dirty="0"/>
              <a:t>.</a:t>
            </a:r>
          </a:p>
          <a:p>
            <a:pPr marL="0" indent="0">
              <a:buNone/>
            </a:pPr>
            <a:endParaRPr lang="en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BD90B8-24B7-7E9E-7394-F2A437B7733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EACA74D-5BE1-4B96-AD61-3AB0A5E02EC7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58F146-764E-B591-BFA6-71D052649C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AB956B-8E60-F8B6-F46A-446F194BA3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Johan Doe | Robot Learning Lab |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29135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1106A4DA-CFC0-7CF7-604D-53DB016A9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Textfolie</a:t>
            </a:r>
            <a:br>
              <a:rPr lang="de-DE" dirty="0"/>
            </a:br>
            <a:r>
              <a:rPr lang="de-DE" dirty="0">
                <a:solidFill>
                  <a:srgbClr val="000000"/>
                </a:solidFill>
              </a:rPr>
              <a:t>Beispiel </a:t>
            </a:r>
            <a:r>
              <a:rPr lang="pt-BR" dirty="0">
                <a:solidFill>
                  <a:srgbClr val="000000"/>
                </a:solidFill>
              </a:rPr>
              <a:t>Layout: einspaltiger Text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6BEA4965-5360-C4B8-A77E-6F0335B892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b="1" dirty="0">
                <a:solidFill>
                  <a:schemeClr val="accent1"/>
                </a:solidFill>
              </a:rPr>
              <a:t>Nam liber tempor cum soluta nobis eleifend</a:t>
            </a:r>
          </a:p>
          <a:p>
            <a:r>
              <a:rPr lang="de-DE" b="1" dirty="0" err="1"/>
              <a:t>Lorem</a:t>
            </a:r>
            <a:r>
              <a:rPr lang="de-DE" b="1" dirty="0"/>
              <a:t> </a:t>
            </a:r>
            <a:r>
              <a:rPr lang="de-DE" b="1" dirty="0" err="1"/>
              <a:t>ipsum</a:t>
            </a:r>
            <a:r>
              <a:rPr lang="de-DE" b="1" dirty="0"/>
              <a:t> </a:t>
            </a:r>
            <a:r>
              <a:rPr lang="de-DE" b="1" dirty="0" err="1"/>
              <a:t>dolor</a:t>
            </a:r>
            <a:r>
              <a:rPr lang="de-DE" b="1" dirty="0"/>
              <a:t> </a:t>
            </a:r>
            <a:r>
              <a:rPr lang="de-DE" b="1" dirty="0" err="1"/>
              <a:t>sit</a:t>
            </a:r>
            <a:r>
              <a:rPr lang="de-DE" b="1" dirty="0"/>
              <a:t> </a:t>
            </a:r>
            <a:r>
              <a:rPr lang="de-DE" b="1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consectetur</a:t>
            </a:r>
            <a:r>
              <a:rPr lang="de-DE" dirty="0"/>
              <a:t> </a:t>
            </a:r>
            <a:r>
              <a:rPr lang="de-DE" dirty="0" err="1"/>
              <a:t>adipisici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, sed </a:t>
            </a:r>
            <a:r>
              <a:rPr lang="de-DE" dirty="0" err="1"/>
              <a:t>eiusmod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incidunt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aliqua</a:t>
            </a:r>
            <a:r>
              <a:rPr lang="de-DE" dirty="0"/>
              <a:t>.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enim</a:t>
            </a:r>
            <a:r>
              <a:rPr lang="de-DE" dirty="0"/>
              <a:t> ad minim </a:t>
            </a:r>
            <a:r>
              <a:rPr lang="de-DE" dirty="0" err="1"/>
              <a:t>veniam</a:t>
            </a:r>
            <a:r>
              <a:rPr lang="de-DE" dirty="0"/>
              <a:t>, </a:t>
            </a:r>
            <a:r>
              <a:rPr lang="de-DE" dirty="0" err="1"/>
              <a:t>quis</a:t>
            </a:r>
            <a:r>
              <a:rPr lang="de-DE" dirty="0"/>
              <a:t> </a:t>
            </a:r>
            <a:r>
              <a:rPr lang="de-DE" dirty="0" err="1"/>
              <a:t>nostrud</a:t>
            </a:r>
            <a:r>
              <a:rPr lang="de-DE" dirty="0"/>
              <a:t> </a:t>
            </a:r>
            <a:r>
              <a:rPr lang="de-DE" dirty="0" err="1"/>
              <a:t>exercitation</a:t>
            </a:r>
            <a:r>
              <a:rPr lang="de-DE" dirty="0"/>
              <a:t> </a:t>
            </a:r>
            <a:r>
              <a:rPr lang="de-DE" dirty="0" err="1"/>
              <a:t>ullamco</a:t>
            </a:r>
            <a:r>
              <a:rPr lang="de-DE" dirty="0"/>
              <a:t> </a:t>
            </a:r>
            <a:r>
              <a:rPr lang="de-DE" dirty="0" err="1"/>
              <a:t>laboris</a:t>
            </a:r>
            <a:r>
              <a:rPr lang="de-DE" dirty="0"/>
              <a:t> nisi </a:t>
            </a:r>
            <a:r>
              <a:rPr lang="de-DE" dirty="0" err="1"/>
              <a:t>ut</a:t>
            </a:r>
            <a:r>
              <a:rPr lang="de-DE" dirty="0"/>
              <a:t> aliquid ex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commodi</a:t>
            </a:r>
            <a:r>
              <a:rPr lang="de-DE" dirty="0"/>
              <a:t> </a:t>
            </a:r>
            <a:r>
              <a:rPr lang="de-DE" dirty="0" err="1"/>
              <a:t>consequat</a:t>
            </a:r>
            <a:r>
              <a:rPr lang="de-DE" dirty="0"/>
              <a:t>.</a:t>
            </a:r>
          </a:p>
          <a:p>
            <a:r>
              <a:rPr lang="de-DE" b="1" dirty="0"/>
              <a:t>Duis </a:t>
            </a:r>
            <a:r>
              <a:rPr lang="de-DE" b="1" dirty="0" err="1"/>
              <a:t>autem</a:t>
            </a:r>
            <a:r>
              <a:rPr lang="de-DE" b="1" dirty="0"/>
              <a:t> </a:t>
            </a:r>
            <a:r>
              <a:rPr lang="de-DE" b="1" dirty="0" err="1"/>
              <a:t>vel</a:t>
            </a:r>
            <a:r>
              <a:rPr lang="de-DE" b="1" dirty="0"/>
              <a:t> </a:t>
            </a:r>
            <a:r>
              <a:rPr lang="de-DE" b="1" dirty="0" err="1"/>
              <a:t>eum</a:t>
            </a:r>
            <a:r>
              <a:rPr lang="de-DE" b="1" dirty="0"/>
              <a:t> </a:t>
            </a:r>
            <a:r>
              <a:rPr lang="de-DE" b="1" dirty="0" err="1"/>
              <a:t>iriure</a:t>
            </a:r>
            <a:r>
              <a:rPr lang="de-DE" b="1" dirty="0"/>
              <a:t> </a:t>
            </a:r>
            <a:r>
              <a:rPr lang="de-DE" b="1" dirty="0" err="1"/>
              <a:t>dolor</a:t>
            </a:r>
            <a:r>
              <a:rPr lang="de-DE" dirty="0"/>
              <a:t> in </a:t>
            </a:r>
            <a:r>
              <a:rPr lang="de-DE" dirty="0" err="1"/>
              <a:t>hendrerit</a:t>
            </a:r>
            <a:r>
              <a:rPr lang="de-DE" dirty="0"/>
              <a:t> in </a:t>
            </a:r>
            <a:r>
              <a:rPr lang="de-DE" dirty="0" err="1"/>
              <a:t>vulputate</a:t>
            </a:r>
            <a:r>
              <a:rPr lang="de-DE" dirty="0"/>
              <a:t> </a:t>
            </a:r>
            <a:r>
              <a:rPr lang="de-DE" dirty="0" err="1"/>
              <a:t>velit</a:t>
            </a:r>
            <a:r>
              <a:rPr lang="de-DE" dirty="0"/>
              <a:t> esse </a:t>
            </a:r>
            <a:r>
              <a:rPr lang="de-DE" dirty="0" err="1"/>
              <a:t>molestie</a:t>
            </a:r>
            <a:r>
              <a:rPr lang="de-DE" dirty="0"/>
              <a:t> </a:t>
            </a:r>
            <a:r>
              <a:rPr lang="de-DE" dirty="0" err="1"/>
              <a:t>consequat</a:t>
            </a:r>
            <a:r>
              <a:rPr lang="de-DE" dirty="0"/>
              <a:t>, </a:t>
            </a:r>
            <a:r>
              <a:rPr lang="de-DE" dirty="0" err="1"/>
              <a:t>vel</a:t>
            </a:r>
            <a:r>
              <a:rPr lang="de-DE" dirty="0"/>
              <a:t> </a:t>
            </a:r>
            <a:r>
              <a:rPr lang="de-DE" dirty="0" err="1"/>
              <a:t>illum</a:t>
            </a:r>
            <a:r>
              <a:rPr lang="de-DE" dirty="0"/>
              <a:t> </a:t>
            </a:r>
            <a:r>
              <a:rPr lang="de-DE" dirty="0" err="1"/>
              <a:t>dolore</a:t>
            </a:r>
            <a:r>
              <a:rPr lang="de-DE" dirty="0"/>
              <a:t> </a:t>
            </a:r>
            <a:r>
              <a:rPr lang="de-DE" dirty="0" err="1"/>
              <a:t>eu</a:t>
            </a:r>
            <a:r>
              <a:rPr lang="de-DE" dirty="0"/>
              <a:t> </a:t>
            </a:r>
            <a:r>
              <a:rPr lang="de-DE" dirty="0" err="1"/>
              <a:t>feugiat</a:t>
            </a:r>
            <a:r>
              <a:rPr lang="de-DE" dirty="0"/>
              <a:t> nulla </a:t>
            </a:r>
            <a:r>
              <a:rPr lang="de-DE" dirty="0" err="1"/>
              <a:t>facilisis</a:t>
            </a:r>
            <a:r>
              <a:rPr lang="de-DE" dirty="0"/>
              <a:t> 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eros</a:t>
            </a:r>
            <a:r>
              <a:rPr lang="de-DE" dirty="0"/>
              <a:t> et </a:t>
            </a:r>
            <a:r>
              <a:rPr lang="de-DE" dirty="0" err="1"/>
              <a:t>accumsan</a:t>
            </a:r>
            <a:r>
              <a:rPr lang="de-DE" dirty="0"/>
              <a:t> et </a:t>
            </a:r>
            <a:r>
              <a:rPr lang="de-DE" dirty="0" err="1"/>
              <a:t>iusto</a:t>
            </a:r>
            <a:r>
              <a:rPr lang="de-DE" dirty="0"/>
              <a:t> </a:t>
            </a:r>
            <a:r>
              <a:rPr lang="de-DE" dirty="0" err="1"/>
              <a:t>odio</a:t>
            </a:r>
            <a:r>
              <a:rPr lang="de-DE" dirty="0"/>
              <a:t> </a:t>
            </a:r>
            <a:r>
              <a:rPr lang="de-DE" dirty="0" err="1"/>
              <a:t>dignissim</a:t>
            </a:r>
            <a:r>
              <a:rPr lang="de-DE" dirty="0"/>
              <a:t> </a:t>
            </a:r>
            <a:r>
              <a:rPr lang="de-DE" dirty="0" err="1"/>
              <a:t>qui</a:t>
            </a:r>
            <a:r>
              <a:rPr lang="de-DE" dirty="0"/>
              <a:t> </a:t>
            </a:r>
            <a:r>
              <a:rPr lang="de-DE" dirty="0" err="1"/>
              <a:t>blandit</a:t>
            </a:r>
            <a:r>
              <a:rPr lang="de-DE" dirty="0"/>
              <a:t> </a:t>
            </a:r>
            <a:r>
              <a:rPr lang="de-DE" dirty="0" err="1"/>
              <a:t>praesent</a:t>
            </a:r>
            <a:r>
              <a:rPr lang="de-DE" dirty="0"/>
              <a:t> </a:t>
            </a:r>
            <a:r>
              <a:rPr lang="de-DE" dirty="0" err="1"/>
              <a:t>luptatum</a:t>
            </a:r>
            <a:r>
              <a:rPr lang="de-DE" dirty="0"/>
              <a:t> </a:t>
            </a:r>
            <a:r>
              <a:rPr lang="de-DE" dirty="0" err="1"/>
              <a:t>zzril</a:t>
            </a:r>
            <a:r>
              <a:rPr lang="de-DE" dirty="0"/>
              <a:t> </a:t>
            </a:r>
            <a:r>
              <a:rPr lang="de-DE" dirty="0" err="1"/>
              <a:t>delenit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duis</a:t>
            </a:r>
            <a:r>
              <a:rPr lang="de-DE" dirty="0"/>
              <a:t> </a:t>
            </a:r>
            <a:r>
              <a:rPr lang="de-DE" dirty="0" err="1"/>
              <a:t>dolore</a:t>
            </a:r>
            <a:r>
              <a:rPr lang="de-DE" dirty="0"/>
              <a:t> </a:t>
            </a:r>
            <a:r>
              <a:rPr lang="de-DE" dirty="0" err="1"/>
              <a:t>te</a:t>
            </a:r>
            <a:r>
              <a:rPr lang="de-DE" dirty="0"/>
              <a:t> </a:t>
            </a:r>
            <a:r>
              <a:rPr lang="de-DE" dirty="0" err="1"/>
              <a:t>feugait</a:t>
            </a:r>
            <a:r>
              <a:rPr lang="de-DE" dirty="0"/>
              <a:t> nulla </a:t>
            </a:r>
            <a:r>
              <a:rPr lang="de-DE" dirty="0" err="1"/>
              <a:t>facilisi</a:t>
            </a:r>
            <a:r>
              <a:rPr lang="de-DE" dirty="0"/>
              <a:t>.</a:t>
            </a:r>
          </a:p>
          <a:p>
            <a:r>
              <a:rPr lang="de-DE" b="1" dirty="0" err="1"/>
              <a:t>Ut</a:t>
            </a:r>
            <a:r>
              <a:rPr lang="de-DE" b="1" dirty="0"/>
              <a:t> </a:t>
            </a:r>
            <a:r>
              <a:rPr lang="de-DE" b="1" dirty="0" err="1"/>
              <a:t>wisi</a:t>
            </a:r>
            <a:r>
              <a:rPr lang="de-DE" b="1" dirty="0"/>
              <a:t> </a:t>
            </a:r>
            <a:r>
              <a:rPr lang="de-DE" b="1" dirty="0" err="1"/>
              <a:t>enim</a:t>
            </a:r>
            <a:r>
              <a:rPr lang="de-DE" b="1" dirty="0"/>
              <a:t> ad minim </a:t>
            </a:r>
            <a:r>
              <a:rPr lang="de-DE" b="1" dirty="0" err="1"/>
              <a:t>veniam</a:t>
            </a:r>
            <a:r>
              <a:rPr lang="de-DE" dirty="0"/>
              <a:t>, </a:t>
            </a:r>
            <a:r>
              <a:rPr lang="de-DE" dirty="0" err="1"/>
              <a:t>quis</a:t>
            </a:r>
            <a:r>
              <a:rPr lang="de-DE" dirty="0"/>
              <a:t> </a:t>
            </a:r>
            <a:r>
              <a:rPr lang="de-DE" dirty="0" err="1"/>
              <a:t>nostrud</a:t>
            </a:r>
            <a:r>
              <a:rPr lang="de-DE" dirty="0"/>
              <a:t> </a:t>
            </a:r>
            <a:r>
              <a:rPr lang="de-DE" dirty="0" err="1"/>
              <a:t>exerci</a:t>
            </a:r>
            <a:r>
              <a:rPr lang="de-DE" dirty="0"/>
              <a:t> </a:t>
            </a:r>
            <a:r>
              <a:rPr lang="de-DE" dirty="0" err="1"/>
              <a:t>tation</a:t>
            </a:r>
            <a:r>
              <a:rPr lang="de-DE" dirty="0"/>
              <a:t> </a:t>
            </a:r>
            <a:r>
              <a:rPr lang="de-DE" dirty="0" err="1"/>
              <a:t>ullamcorper</a:t>
            </a:r>
            <a:r>
              <a:rPr lang="de-DE" dirty="0"/>
              <a:t> </a:t>
            </a:r>
            <a:r>
              <a:rPr lang="de-DE" dirty="0" err="1"/>
              <a:t>suscipit</a:t>
            </a:r>
            <a:r>
              <a:rPr lang="de-DE" dirty="0"/>
              <a:t> </a:t>
            </a:r>
            <a:r>
              <a:rPr lang="de-DE" dirty="0" err="1"/>
              <a:t>lobortis</a:t>
            </a:r>
            <a:r>
              <a:rPr lang="de-DE" dirty="0"/>
              <a:t> </a:t>
            </a:r>
            <a:r>
              <a:rPr lang="de-DE" dirty="0" err="1"/>
              <a:t>nisl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aliquip</a:t>
            </a:r>
            <a:r>
              <a:rPr lang="de-DE" dirty="0"/>
              <a:t> ex </a:t>
            </a:r>
            <a:r>
              <a:rPr lang="de-DE" dirty="0" err="1"/>
              <a:t>ea</a:t>
            </a:r>
            <a:r>
              <a:rPr lang="de-DE" dirty="0"/>
              <a:t> commodo </a:t>
            </a:r>
            <a:r>
              <a:rPr lang="de-DE" dirty="0" err="1"/>
              <a:t>consequat</a:t>
            </a:r>
            <a:r>
              <a:rPr lang="de-DE" dirty="0"/>
              <a:t>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E939455-8BD5-21DE-BE0A-8B3BDCFB22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0F28CED-CE5D-4E75-8322-B47CDC5AE153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4328F87-7038-4E79-0168-B1095559D47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2" name="Fußzeilenplatzhalter 4">
            <a:extLst>
              <a:ext uri="{FF2B5EF4-FFF2-40B4-BE49-F238E27FC236}">
                <a16:creationId xmlns:a16="http://schemas.microsoft.com/office/drawing/2014/main" id="{D1F39656-4D7B-3FAD-1B9A-4019CA53C2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4000104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F19D46-138E-824E-35E9-5E9E001C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365125"/>
            <a:ext cx="11341100" cy="969264"/>
          </a:xfrm>
        </p:spPr>
        <p:txBody>
          <a:bodyPr/>
          <a:lstStyle/>
          <a:p>
            <a:r>
              <a:rPr lang="de-DE" dirty="0"/>
              <a:t>Textfolie</a:t>
            </a:r>
            <a:br>
              <a:rPr lang="de-DE" dirty="0"/>
            </a:br>
            <a:r>
              <a:rPr lang="de-DE" dirty="0">
                <a:solidFill>
                  <a:srgbClr val="000000"/>
                </a:solidFill>
              </a:rPr>
              <a:t>Beispiel </a:t>
            </a:r>
            <a:r>
              <a:rPr lang="pt-BR" dirty="0">
                <a:solidFill>
                  <a:srgbClr val="000000"/>
                </a:solidFill>
              </a:rPr>
              <a:t>Layout: zweispaltiger Text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020BFA9-812B-488F-CE3C-D101461278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FB8D6-8805-4EC4-8A85-00565B8CAD18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FB818BF-F0FB-867B-BC7B-4927CE4EE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DB1810-0652-7EA0-AF21-FBE539E071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Lorem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ipsum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consectetur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adipisici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elit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sed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eiusmod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tempor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incidunt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labore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et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dolore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magna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aliqua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enim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ad minim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veniam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quis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nostrud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exercitation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ullamco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laboris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nisi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aliquid ex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ea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commodi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consequat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Duis autem vel eum iriure dolor</a:t>
            </a:r>
            <a:r>
              <a:rPr lang="de-DE" dirty="0"/>
              <a:t>:</a:t>
            </a:r>
          </a:p>
          <a:p>
            <a:pPr lvl="1"/>
            <a:r>
              <a:rPr lang="de-DE" dirty="0" err="1">
                <a:solidFill>
                  <a:schemeClr val="accent1"/>
                </a:solidFill>
              </a:rPr>
              <a:t>Ut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wisi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enim</a:t>
            </a:r>
            <a:r>
              <a:rPr lang="de-DE" dirty="0">
                <a:solidFill>
                  <a:schemeClr val="accent1"/>
                </a:solidFill>
              </a:rPr>
              <a:t> ad</a:t>
            </a:r>
          </a:p>
          <a:p>
            <a:pPr lvl="1"/>
            <a:r>
              <a:rPr lang="de-DE" dirty="0">
                <a:solidFill>
                  <a:schemeClr val="accent1"/>
                </a:solidFill>
              </a:rPr>
              <a:t>Nam </a:t>
            </a:r>
            <a:r>
              <a:rPr lang="de-DE" dirty="0" err="1">
                <a:solidFill>
                  <a:schemeClr val="accent1"/>
                </a:solidFill>
              </a:rPr>
              <a:t>liber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tempor</a:t>
            </a:r>
            <a:endParaRPr lang="de-DE" dirty="0">
              <a:solidFill>
                <a:schemeClr val="accent1"/>
              </a:solidFill>
            </a:endParaRPr>
          </a:p>
          <a:p>
            <a:pPr lvl="1"/>
            <a:r>
              <a:rPr lang="de-DE" dirty="0" err="1">
                <a:solidFill>
                  <a:schemeClr val="accent1"/>
                </a:solidFill>
              </a:rPr>
              <a:t>Consetetur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sadipscing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elitr</a:t>
            </a:r>
            <a:endParaRPr lang="de-DE" dirty="0">
              <a:solidFill>
                <a:schemeClr val="accent1"/>
              </a:solidFill>
            </a:endParaRPr>
          </a:p>
          <a:p>
            <a:pPr lvl="1"/>
            <a:r>
              <a:rPr lang="de-DE" dirty="0">
                <a:solidFill>
                  <a:schemeClr val="accent1"/>
                </a:solidFill>
              </a:rPr>
              <a:t>Duis </a:t>
            </a:r>
            <a:r>
              <a:rPr lang="de-DE" dirty="0" err="1">
                <a:solidFill>
                  <a:schemeClr val="accent1"/>
                </a:solidFill>
              </a:rPr>
              <a:t>autem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vel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eum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52C3214-12C9-CA06-63C8-59E88E80BA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Lorem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ipsum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consectetur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adipisici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elit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sed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eiusmod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tempor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incidunt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labore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et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dolore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magna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aliqua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enim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ad minim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veniam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quis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nostrud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exercitation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ullamco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laboris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nisi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aliquid ex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ea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commodi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consequat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Duis autem vel eum iriure dolor</a:t>
            </a:r>
            <a:r>
              <a:rPr lang="de-DE" dirty="0"/>
              <a:t>:</a:t>
            </a:r>
          </a:p>
          <a:p>
            <a:pPr lvl="1"/>
            <a:r>
              <a:rPr lang="de-DE" dirty="0" err="1">
                <a:solidFill>
                  <a:schemeClr val="accent1"/>
                </a:solidFill>
              </a:rPr>
              <a:t>Ut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wisi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enim</a:t>
            </a:r>
            <a:r>
              <a:rPr lang="de-DE" dirty="0">
                <a:solidFill>
                  <a:schemeClr val="accent1"/>
                </a:solidFill>
              </a:rPr>
              <a:t> ad</a:t>
            </a:r>
          </a:p>
          <a:p>
            <a:pPr lvl="1"/>
            <a:r>
              <a:rPr lang="de-DE" dirty="0">
                <a:solidFill>
                  <a:schemeClr val="accent1"/>
                </a:solidFill>
              </a:rPr>
              <a:t>Nam </a:t>
            </a:r>
            <a:r>
              <a:rPr lang="de-DE" dirty="0" err="1">
                <a:solidFill>
                  <a:schemeClr val="accent1"/>
                </a:solidFill>
              </a:rPr>
              <a:t>liber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tempor</a:t>
            </a:r>
            <a:endParaRPr lang="de-DE" dirty="0">
              <a:solidFill>
                <a:schemeClr val="accent1"/>
              </a:solidFill>
            </a:endParaRPr>
          </a:p>
          <a:p>
            <a:pPr lvl="1"/>
            <a:r>
              <a:rPr lang="de-DE" dirty="0" err="1">
                <a:solidFill>
                  <a:schemeClr val="accent1"/>
                </a:solidFill>
              </a:rPr>
              <a:t>Consetetur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sadipscing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elitr</a:t>
            </a:r>
            <a:endParaRPr lang="de-DE" dirty="0">
              <a:solidFill>
                <a:schemeClr val="accent1"/>
              </a:solidFill>
            </a:endParaRPr>
          </a:p>
          <a:p>
            <a:pPr lvl="1"/>
            <a:r>
              <a:rPr lang="de-DE" dirty="0">
                <a:solidFill>
                  <a:schemeClr val="accent1"/>
                </a:solidFill>
              </a:rPr>
              <a:t>Duis </a:t>
            </a:r>
            <a:r>
              <a:rPr lang="de-DE" dirty="0" err="1">
                <a:solidFill>
                  <a:schemeClr val="accent1"/>
                </a:solidFill>
              </a:rPr>
              <a:t>autem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vel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eum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226028EB-1746-90DE-6E94-07D2513529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0800" y="6462000"/>
            <a:ext cx="6264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Johan </a:t>
            </a:r>
            <a:r>
              <a:rPr lang="de-DE" dirty="0" err="1"/>
              <a:t>Doe</a:t>
            </a:r>
            <a:r>
              <a:rPr lang="de-DE" dirty="0"/>
              <a:t> | Robot Learning Lab |</a:t>
            </a:r>
          </a:p>
        </p:txBody>
      </p:sp>
    </p:spTree>
    <p:extLst>
      <p:ext uri="{BB962C8B-B14F-4D97-AF65-F5344CB8AC3E}">
        <p14:creationId xmlns:p14="http://schemas.microsoft.com/office/powerpoint/2010/main" val="4260156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4C34D9-549E-D728-B903-B71E7B892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38FA-CD26-45F5-B9BE-56F56CF2DDD9}" type="datetime4">
              <a:rPr lang="de-DE" smtClean="0"/>
              <a:t>23. September 2024</a:t>
            </a:fld>
            <a:endParaRPr lang="de-DE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5B2A2E-D8D5-96FD-7388-04CE39EBB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71F0E-BA57-4409-A3A5-945CC828A36E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D39DA8-8FA9-C9CF-A105-DF21890B06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Lorem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ipsum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consectetur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adipisici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elit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sed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eiusmod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tempor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incidunt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labore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et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dolore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magna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aliqua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enim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ad minim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veniam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quis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nostrud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exercitation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ullamco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laboris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nisi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aliquid ex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ea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commodi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consequat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pt-BR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Duis</a:t>
            </a: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autem </a:t>
            </a:r>
            <a:r>
              <a:rPr lang="pt-BR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vel</a:t>
            </a: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eum</a:t>
            </a: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iriure</a:t>
            </a: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de-DE" dirty="0"/>
              <a:t>:</a:t>
            </a:r>
          </a:p>
          <a:p>
            <a:pPr lvl="1"/>
            <a:r>
              <a:rPr lang="de-DE" dirty="0" err="1">
                <a:solidFill>
                  <a:schemeClr val="accent1"/>
                </a:solidFill>
              </a:rPr>
              <a:t>Ut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wisi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enim</a:t>
            </a:r>
            <a:r>
              <a:rPr lang="de-DE" dirty="0">
                <a:solidFill>
                  <a:schemeClr val="accent1"/>
                </a:solidFill>
              </a:rPr>
              <a:t> ad</a:t>
            </a:r>
          </a:p>
          <a:p>
            <a:pPr lvl="1"/>
            <a:r>
              <a:rPr lang="de-DE" dirty="0">
                <a:solidFill>
                  <a:schemeClr val="accent1"/>
                </a:solidFill>
              </a:rPr>
              <a:t>Nam </a:t>
            </a:r>
            <a:r>
              <a:rPr lang="de-DE" dirty="0" err="1">
                <a:solidFill>
                  <a:schemeClr val="accent1"/>
                </a:solidFill>
              </a:rPr>
              <a:t>liber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tempor</a:t>
            </a:r>
            <a:endParaRPr lang="de-DE" dirty="0">
              <a:solidFill>
                <a:schemeClr val="accent1"/>
              </a:solidFill>
            </a:endParaRPr>
          </a:p>
          <a:p>
            <a:pPr lvl="1"/>
            <a:r>
              <a:rPr lang="de-DE" dirty="0" err="1">
                <a:solidFill>
                  <a:schemeClr val="accent1"/>
                </a:solidFill>
              </a:rPr>
              <a:t>Consetetur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sadipscing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elitr</a:t>
            </a:r>
            <a:endParaRPr lang="de-DE" dirty="0">
              <a:solidFill>
                <a:schemeClr val="accent1"/>
              </a:solidFill>
            </a:endParaRPr>
          </a:p>
          <a:p>
            <a:pPr lvl="1"/>
            <a:r>
              <a:rPr lang="de-DE" dirty="0">
                <a:solidFill>
                  <a:schemeClr val="accent1"/>
                </a:solidFill>
              </a:rPr>
              <a:t>Duis </a:t>
            </a:r>
            <a:r>
              <a:rPr lang="de-DE" dirty="0" err="1">
                <a:solidFill>
                  <a:schemeClr val="accent1"/>
                </a:solidFill>
              </a:rPr>
              <a:t>autem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vel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eum</a:t>
            </a:r>
            <a:endParaRPr lang="de-DE" dirty="0"/>
          </a:p>
          <a:p>
            <a:endParaRPr lang="en-D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650371-0371-2EBC-65D7-520D1A8EEE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Lorem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ipsum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sit</a:t>
            </a:r>
            <a:r>
              <a:rPr lang="de-DE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amet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consectetur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adipisici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elit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sed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eiusmod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tempor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incidunt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labore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et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dolore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magna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aliqua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enim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ad minim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veniam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quis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nostrud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exercitation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ullamco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laboris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nisi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aliquid ex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ea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commodi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consequat</a:t>
            </a:r>
            <a:r>
              <a:rPr lang="de-DE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pt-BR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Duis</a:t>
            </a: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autem </a:t>
            </a:r>
            <a:r>
              <a:rPr lang="pt-BR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vel</a:t>
            </a: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eum</a:t>
            </a: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iriure</a:t>
            </a: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de-DE" dirty="0"/>
              <a:t>:</a:t>
            </a:r>
          </a:p>
          <a:p>
            <a:pPr lvl="1"/>
            <a:r>
              <a:rPr lang="de-DE" dirty="0" err="1">
                <a:solidFill>
                  <a:schemeClr val="accent1"/>
                </a:solidFill>
              </a:rPr>
              <a:t>Ut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wisi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enim</a:t>
            </a:r>
            <a:r>
              <a:rPr lang="de-DE" dirty="0">
                <a:solidFill>
                  <a:schemeClr val="accent1"/>
                </a:solidFill>
              </a:rPr>
              <a:t> ad</a:t>
            </a:r>
          </a:p>
          <a:p>
            <a:pPr lvl="1"/>
            <a:r>
              <a:rPr lang="de-DE" dirty="0">
                <a:solidFill>
                  <a:schemeClr val="accent1"/>
                </a:solidFill>
              </a:rPr>
              <a:t>Nam </a:t>
            </a:r>
            <a:r>
              <a:rPr lang="de-DE" dirty="0" err="1">
                <a:solidFill>
                  <a:schemeClr val="accent1"/>
                </a:solidFill>
              </a:rPr>
              <a:t>liber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tempor</a:t>
            </a:r>
            <a:endParaRPr lang="de-DE" dirty="0">
              <a:solidFill>
                <a:schemeClr val="accent1"/>
              </a:solidFill>
            </a:endParaRPr>
          </a:p>
          <a:p>
            <a:pPr lvl="1"/>
            <a:r>
              <a:rPr lang="de-DE" dirty="0" err="1">
                <a:solidFill>
                  <a:schemeClr val="accent1"/>
                </a:solidFill>
              </a:rPr>
              <a:t>Consetetur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sadipscing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elitr</a:t>
            </a:r>
            <a:endParaRPr lang="de-DE" dirty="0">
              <a:solidFill>
                <a:schemeClr val="accent1"/>
              </a:solidFill>
            </a:endParaRPr>
          </a:p>
          <a:p>
            <a:pPr lvl="1"/>
            <a:r>
              <a:rPr lang="de-DE" dirty="0">
                <a:solidFill>
                  <a:schemeClr val="accent1"/>
                </a:solidFill>
              </a:rPr>
              <a:t>Duis </a:t>
            </a:r>
            <a:r>
              <a:rPr lang="de-DE" dirty="0" err="1">
                <a:solidFill>
                  <a:schemeClr val="accent1"/>
                </a:solidFill>
              </a:rPr>
              <a:t>autem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vel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eum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en-D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984FA3-64B6-3B0A-76D9-1C1C6977F1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Johan Doe | Robot Learning Lab |</a:t>
            </a:r>
            <a:endParaRPr lang="de-DE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2C88285-FAB7-7546-777E-12D217C56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Textfolie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58638012"/>
      </p:ext>
    </p:extLst>
  </p:cSld>
  <p:clrMapOvr>
    <a:masterClrMapping/>
  </p:clrMapOvr>
</p:sld>
</file>

<file path=ppt/theme/theme1.xml><?xml version="1.0" encoding="utf-8"?>
<a:theme xmlns:a="http://schemas.openxmlformats.org/drawingml/2006/main" name="UFR - Präsentieren">
  <a:themeElements>
    <a:clrScheme name="Universität Freiburg - Präsentieren">
      <a:dk1>
        <a:srgbClr val="FFFFFF"/>
      </a:dk1>
      <a:lt1>
        <a:srgbClr val="344A9A"/>
      </a:lt1>
      <a:dk2>
        <a:srgbClr val="FFFFFF"/>
      </a:dk2>
      <a:lt2>
        <a:srgbClr val="000000"/>
      </a:lt2>
      <a:accent1>
        <a:srgbClr val="344A9A"/>
      </a:accent1>
      <a:accent2>
        <a:srgbClr val="FFE863"/>
      </a:accent2>
      <a:accent3>
        <a:srgbClr val="8F6B30"/>
      </a:accent3>
      <a:accent4>
        <a:srgbClr val="F5C2ED"/>
      </a:accent4>
      <a:accent5>
        <a:srgbClr val="000149"/>
      </a:accent5>
      <a:accent6>
        <a:srgbClr val="00997D"/>
      </a:accent6>
      <a:hlink>
        <a:srgbClr val="C5D200"/>
      </a:hlink>
      <a:folHlink>
        <a:srgbClr val="F498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Schwarz">
      <a:srgbClr val="000000"/>
    </a:custClr>
    <a:custClr name="Weiß">
      <a:srgbClr val="FFFFFF"/>
    </a:custClr>
    <a:custClr name="Beige">
      <a:srgbClr val="F6F1E3"/>
    </a:custClr>
    <a:custClr name="Beige 50%">
      <a:srgbClr val="FBF8F1"/>
    </a:custClr>
  </a:custClrLst>
  <a:extLst>
    <a:ext uri="{05A4C25C-085E-4340-85A3-A5531E510DB2}">
      <thm15:themeFamily xmlns:thm15="http://schemas.microsoft.com/office/thememl/2012/main" name="Universität Freiburg_001-005.potx" id="{CB9028C8-51D0-4A2B-9754-061BC33F6BC4}" vid="{A65961E7-0C53-4AE2-A37F-E431C0766D54}"/>
    </a:ext>
  </a:extLst>
</a:theme>
</file>

<file path=ppt/theme/theme2.xml><?xml version="1.0" encoding="utf-8"?>
<a:theme xmlns:a="http://schemas.openxmlformats.org/drawingml/2006/main" name="UFR - Drucken">
  <a:themeElements>
    <a:clrScheme name="Universität Freiburg - Drucken">
      <a:dk1>
        <a:srgbClr val="344A9A"/>
      </a:dk1>
      <a:lt1>
        <a:srgbClr val="FFFFFF"/>
      </a:lt1>
      <a:dk2>
        <a:srgbClr val="000000"/>
      </a:dk2>
      <a:lt2>
        <a:srgbClr val="FFFFFF"/>
      </a:lt2>
      <a:accent1>
        <a:srgbClr val="344A9A"/>
      </a:accent1>
      <a:accent2>
        <a:srgbClr val="FFE863"/>
      </a:accent2>
      <a:accent3>
        <a:srgbClr val="8F6B30"/>
      </a:accent3>
      <a:accent4>
        <a:srgbClr val="F5C2ED"/>
      </a:accent4>
      <a:accent5>
        <a:srgbClr val="000149"/>
      </a:accent5>
      <a:accent6>
        <a:srgbClr val="00997D"/>
      </a:accent6>
      <a:hlink>
        <a:srgbClr val="C5D200"/>
      </a:hlink>
      <a:folHlink>
        <a:srgbClr val="F498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Schwarz">
      <a:srgbClr val="000000"/>
    </a:custClr>
    <a:custClr name="Weiß">
      <a:srgbClr val="FFFFFF"/>
    </a:custClr>
    <a:custClr name="Beige">
      <a:srgbClr val="F6F1E3"/>
    </a:custClr>
    <a:custClr name="Beige 50%">
      <a:srgbClr val="FBF8F1"/>
    </a:custClr>
  </a:custClrLst>
  <a:extLst>
    <a:ext uri="{05A4C25C-085E-4340-85A3-A5531E510DB2}">
      <thm15:themeFamily xmlns:thm15="http://schemas.microsoft.com/office/thememl/2012/main" name="Universität Freiburg_001-005.potx" id="{CB9028C8-51D0-4A2B-9754-061BC33F6BC4}" vid="{68CAB43D-1C8E-4E82-84F8-E503E4DB3DBB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EDC5FCF2116514DA17BF8BD3359873C" ma:contentTypeVersion="2" ma:contentTypeDescription="Ein neues Dokument erstellen." ma:contentTypeScope="" ma:versionID="e71ec7c69b212e196e24821d9335343f">
  <xsd:schema xmlns:xsd="http://www.w3.org/2001/XMLSchema" xmlns:xs="http://www.w3.org/2001/XMLSchema" xmlns:p="http://schemas.microsoft.com/office/2006/metadata/properties" xmlns:ns2="8386ef20-d48f-42c3-b571-76391fb2a033" targetNamespace="http://schemas.microsoft.com/office/2006/metadata/properties" ma:root="true" ma:fieldsID="316f2d5ff9c3c516499c860a4662e73a" ns2:_="">
    <xsd:import namespace="8386ef20-d48f-42c3-b571-76391fb2a0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86ef20-d48f-42c3-b571-76391fb2a0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298D029-2EF6-4DD5-A998-A722D97A17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86ef20-d48f-42c3-b571-76391fb2a0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2F774AB-2416-4376-A9AC-0C768065F88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praesentation(5)</Template>
  <TotalTime>38</TotalTime>
  <Words>2480</Words>
  <Application>Microsoft Macintosh PowerPoint</Application>
  <PresentationFormat>Widescreen</PresentationFormat>
  <Paragraphs>477</Paragraphs>
  <Slides>33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Calibri</vt:lpstr>
      <vt:lpstr>UFR - Präsentieren</vt:lpstr>
      <vt:lpstr>UFR - Drucken</vt:lpstr>
      <vt:lpstr>Title </vt:lpstr>
      <vt:lpstr>Title </vt:lpstr>
      <vt:lpstr>Agenda Beispiel Layout: einspaltige Agenda</vt:lpstr>
      <vt:lpstr>Agenda Beispiel Layout: zweispaltige und fortlaufende Agenda</vt:lpstr>
      <vt:lpstr>Kapitel-Trenner Duis autem vel eum</vt:lpstr>
      <vt:lpstr>Textfolie</vt:lpstr>
      <vt:lpstr>Textfolie Beispiel Layout: einspaltiger Text</vt:lpstr>
      <vt:lpstr>Textfolie Beispiel Layout: zweispaltiger Text</vt:lpstr>
      <vt:lpstr>Textfolie</vt:lpstr>
      <vt:lpstr>Textfolie Beispiel Layout: zweispaltiger Text mit Überschriften</vt:lpstr>
      <vt:lpstr>Textfolie Beispiel Layout: Text mit Grafik rechts</vt:lpstr>
      <vt:lpstr>Textfolie Beispiel Layout: Text mit Grafik links</vt:lpstr>
      <vt:lpstr>Tabellenfolie Beispiel Layout</vt:lpstr>
      <vt:lpstr>Tabellenfolie Beispiel Layout</vt:lpstr>
      <vt:lpstr>Tabellenfolie Beispiel Layout</vt:lpstr>
      <vt:lpstr>Tabellenfolie Beispiel Layout</vt:lpstr>
      <vt:lpstr>Hybridfolie Beispiel Layout: Text und Tabelle</vt:lpstr>
      <vt:lpstr>Diagrammfolie Beispiel Layout: Säulen- und Balkendiagramm</vt:lpstr>
      <vt:lpstr>Diagrammfolie Beispiel Layout: Linien- und Kreisdiagramm</vt:lpstr>
      <vt:lpstr>Hybridfolie Beispiel Layout: Text und Säulendiagramm</vt:lpstr>
      <vt:lpstr>Hybridfolie Beispiel Layout: Text und Säulendiagramm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Grafikfolie Beispiel Layout: Grafik mit Infobox links</vt:lpstr>
      <vt:lpstr>Grafikfolie Beispiel Layout: 2 Grafiken mit Infoboxen unten</vt:lpstr>
      <vt:lpstr>Grafikfolie Beispiel Layout: 5 Grafiken mit einer Infobox</vt:lpstr>
      <vt:lpstr>Tabellenfolie Beispiel Layout: Tabelle als SmartArt-Grafik</vt:lpstr>
      <vt:lpstr>Tabellenfolie Beispiel Layout: Tabelle aus Formen</vt:lpstr>
      <vt:lpstr>Hybridfolie Beispiel Layout: Kreisdiagramm und Tabelle</vt:lpstr>
      <vt:lpstr>Final Slide Duis autem vel eum</vt:lpstr>
    </vt:vector>
  </TitlesOfParts>
  <Company>Technische Fakultät Uni Freiburg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Titelfolie Beispiel Layout: mit Siegel</dc:title>
  <dc:creator>Kerstin Steiger-Merx</dc:creator>
  <dc:description/>
  <cp:lastModifiedBy>Abhinav Valada</cp:lastModifiedBy>
  <cp:revision>32</cp:revision>
  <dcterms:created xsi:type="dcterms:W3CDTF">2023-03-06T09:03:14Z</dcterms:created>
  <dcterms:modified xsi:type="dcterms:W3CDTF">2024-09-23T18:48:28Z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lpwstr>1.0.0</vt:lpwstr>
  </property>
  <property fmtid="{D5CDD505-2E9C-101B-9397-08002B2CF9AE}" pid="3" name="Build">
    <vt:lpwstr>001-005</vt:lpwstr>
  </property>
  <property fmtid="{D5CDD505-2E9C-101B-9397-08002B2CF9AE}" pid="4" name="Stand">
    <vt:lpwstr>22.02.2023</vt:lpwstr>
  </property>
  <property fmtid="{D5CDD505-2E9C-101B-9397-08002B2CF9AE}" pid="5" name="Erstellt von">
    <vt:lpwstr>office network</vt:lpwstr>
  </property>
  <property fmtid="{D5CDD505-2E9C-101B-9397-08002B2CF9AE}" pid="6" name="Autor">
    <vt:lpwstr>Martin Liepert</vt:lpwstr>
  </property>
</Properties>
</file>